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72" r:id="rId2"/>
    <p:sldId id="259" r:id="rId3"/>
    <p:sldId id="278" r:id="rId4"/>
    <p:sldId id="266" r:id="rId5"/>
    <p:sldId id="284" r:id="rId6"/>
    <p:sldId id="263" r:id="rId7"/>
    <p:sldId id="282" r:id="rId8"/>
    <p:sldId id="290" r:id="rId9"/>
    <p:sldId id="283" r:id="rId10"/>
    <p:sldId id="262" r:id="rId11"/>
    <p:sldId id="268" r:id="rId12"/>
    <p:sldId id="287" r:id="rId13"/>
    <p:sldId id="285" r:id="rId14"/>
    <p:sldId id="286" r:id="rId15"/>
    <p:sldId id="28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1D8B7"/>
    <a:srgbClr val="A09D79"/>
    <a:srgbClr val="AD5C4D"/>
    <a:srgbClr val="543E35"/>
    <a:srgbClr val="637700"/>
    <a:srgbClr val="FFF4ED"/>
    <a:srgbClr val="5E6A76"/>
    <a:srgbClr val="000000"/>
    <a:srgbClr val="F8F3F0"/>
    <a:srgbClr val="D7D1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830"/>
  </p:normalViewPr>
  <p:slideViewPr>
    <p:cSldViewPr snapToGrid="0">
      <p:cViewPr varScale="1">
        <p:scale>
          <a:sx n="50" d="100"/>
          <a:sy n="50" d="100"/>
        </p:scale>
        <p:origin x="54" y="2514"/>
      </p:cViewPr>
      <p:guideLst>
        <p:guide orient="horz" pos="528"/>
        <p:guide pos="3864"/>
        <p:guide orient="horz" pos="1272"/>
        <p:guide orient="horz" pos="2312"/>
        <p:guide orient="horz" pos="1944"/>
        <p:guide orient="horz" pos="2328"/>
      </p:guideLst>
    </p:cSldViewPr>
  </p:slideViewPr>
  <p:outlineViewPr>
    <p:cViewPr>
      <p:scale>
        <a:sx n="33" d="100"/>
        <a:sy n="33" d="100"/>
      </p:scale>
      <p:origin x="0" y="0"/>
    </p:cViewPr>
  </p:outlineViewPr>
  <p:notesTextViewPr>
    <p:cViewPr>
      <p:scale>
        <a:sx n="135" d="100"/>
        <a:sy n="135" d="100"/>
      </p:scale>
      <p:origin x="0" y="0"/>
    </p:cViewPr>
  </p:notesTextViewPr>
  <p:notesViewPr>
    <p:cSldViewPr snapToGrid="0">
      <p:cViewPr varScale="1">
        <p:scale>
          <a:sx n="58" d="100"/>
          <a:sy n="58" d="100"/>
        </p:scale>
        <p:origin x="32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8915E-DC14-41D6-9BB5-F49E1C265163}" type="doc">
      <dgm:prSet loTypeId="urn:microsoft.com/office/officeart/2008/layout/LinedList" loCatId="list" qsTypeId="urn:microsoft.com/office/officeart/2005/8/quickstyle/3d2" qsCatId="3D" csTypeId="urn:microsoft.com/office/officeart/2005/8/colors/accent1_3" csCatId="accent1" phldr="1"/>
      <dgm:spPr/>
      <dgm:t>
        <a:bodyPr/>
        <a:lstStyle/>
        <a:p>
          <a:endParaRPr lang="en-US"/>
        </a:p>
      </dgm:t>
    </dgm:pt>
    <dgm:pt modelId="{8FE81FEC-2664-411F-AEB3-065F29F52751}">
      <dgm:prSet custT="1"/>
      <dgm:spPr/>
      <dgm:t>
        <a:bodyPr lIns="182880" tIns="182880" rIns="182880" bIns="182880" anchor="ctr"/>
        <a:lstStyle/>
        <a:p>
          <a:pPr marL="0" rtl="0">
            <a:lnSpc>
              <a:spcPct val="100000"/>
            </a:lnSpc>
            <a:buNone/>
          </a:pPr>
          <a:r>
            <a:rPr lang="en-US" sz="1800" b="1" i="0" kern="1200" dirty="0">
              <a:solidFill>
                <a:schemeClr val="accent2"/>
              </a:solidFill>
              <a:latin typeface="+mn-lt"/>
              <a:cs typeface="Gill Sans Light" panose="020B0302020104020203" pitchFamily="34" charset="-79"/>
            </a:rPr>
            <a:t>Providers who are able to care for children ongoing over several months or years.</a:t>
          </a:r>
          <a:endParaRPr lang="en-US" sz="1800" b="1" i="0" kern="1200" dirty="0">
            <a:solidFill>
              <a:srgbClr val="AC5B4C"/>
            </a:solidFill>
            <a:latin typeface="Gill Sans Nova" panose="020B0602020104020203" pitchFamily="34" charset="0"/>
            <a:ea typeface="+mn-ea"/>
            <a:cs typeface="Gill Sans SemiBold" panose="020B0502020104020203" pitchFamily="34" charset="-79"/>
          </a:endParaRPr>
        </a:p>
      </dgm:t>
    </dgm:pt>
    <dgm:pt modelId="{BCBC007E-0269-421B-9C41-DE26D5C3A822}" type="parTrans" cxnId="{711E093C-AD42-45A4-8D40-A2D39702062E}">
      <dgm:prSet/>
      <dgm:spPr/>
      <dgm:t>
        <a:bodyPr/>
        <a:lstStyle/>
        <a:p>
          <a:endParaRPr lang="en-US"/>
        </a:p>
      </dgm:t>
    </dgm:pt>
    <dgm:pt modelId="{80230EB7-7230-4881-A631-309C07417378}" type="sibTrans" cxnId="{711E093C-AD42-45A4-8D40-A2D39702062E}">
      <dgm:prSet/>
      <dgm:spPr/>
      <dgm:t>
        <a:bodyPr/>
        <a:lstStyle/>
        <a:p>
          <a:endParaRPr lang="en-US"/>
        </a:p>
      </dgm:t>
    </dgm:pt>
    <dgm:pt modelId="{73D947E0-108F-4D20-A71E-3CF329F97212}">
      <dgm:prSet phldr="0" custT="1"/>
      <dgm:spPr/>
      <dgm:t>
        <a:bodyPr anchor="ctr"/>
        <a:lstStyle/>
        <a:p>
          <a:pPr marL="0" rtl="0"/>
          <a:r>
            <a:rPr lang="en-US" sz="2000" b="0" i="0" dirty="0">
              <a:latin typeface="Gill Sans Nova" panose="020B0602020104020203" pitchFamily="34" charset="0"/>
              <a:cs typeface="Gill Sans SemiBold" panose="020B0502020104020203" pitchFamily="34" charset="-79"/>
            </a:rPr>
            <a:t>RELATIVE</a:t>
          </a:r>
        </a:p>
      </dgm:t>
    </dgm:pt>
    <dgm:pt modelId="{9D249532-A24D-4D8F-848A-9F42F2E486C9}" type="parTrans" cxnId="{A0077D09-C12C-46D0-8DF7-194B6911362A}">
      <dgm:prSet/>
      <dgm:spPr/>
      <dgm:t>
        <a:bodyPr/>
        <a:lstStyle/>
        <a:p>
          <a:endParaRPr lang="en-US"/>
        </a:p>
      </dgm:t>
    </dgm:pt>
    <dgm:pt modelId="{AE813459-65AB-4FA9-B717-330DDA6DFA4E}" type="sibTrans" cxnId="{A0077D09-C12C-46D0-8DF7-194B6911362A}">
      <dgm:prSet/>
      <dgm:spPr/>
      <dgm:t>
        <a:bodyPr/>
        <a:lstStyle/>
        <a:p>
          <a:endParaRPr lang="en-US"/>
        </a:p>
      </dgm:t>
    </dgm:pt>
    <dgm:pt modelId="{30A490C8-22B4-4D68-875C-0F0DE2FF864D}">
      <dgm:prSet phldr="0" custT="1"/>
      <dgm:spPr/>
      <dgm:t>
        <a:bodyPr anchor="ctr"/>
        <a:lstStyle/>
        <a:p>
          <a:pPr marL="0">
            <a:lnSpc>
              <a:spcPct val="100000"/>
            </a:lnSpc>
          </a:pPr>
          <a:r>
            <a:rPr lang="en-US" sz="1800" b="1" dirty="0">
              <a:solidFill>
                <a:schemeClr val="accent2"/>
              </a:solidFill>
            </a:rPr>
            <a:t>Child specific and initiated through a referral made by a placing social worker</a:t>
          </a:r>
          <a:endParaRPr lang="en-US" sz="1800" b="1" i="0" dirty="0">
            <a:solidFill>
              <a:schemeClr val="accent2"/>
            </a:solidFill>
            <a:latin typeface="Gill Sans Nova" panose="020B0602020104020203" pitchFamily="34" charset="0"/>
            <a:cs typeface="Gill Sans SemiBold" panose="020B0502020104020203" pitchFamily="34" charset="-79"/>
          </a:endParaRPr>
        </a:p>
      </dgm:t>
    </dgm:pt>
    <dgm:pt modelId="{035C64B0-4F0C-4FD1-BD23-B1D4C9887CBE}" type="parTrans" cxnId="{381FE1CC-8184-4745-8EB3-6DE11655998D}">
      <dgm:prSet/>
      <dgm:spPr/>
      <dgm:t>
        <a:bodyPr/>
        <a:lstStyle/>
        <a:p>
          <a:endParaRPr lang="en-US"/>
        </a:p>
      </dgm:t>
    </dgm:pt>
    <dgm:pt modelId="{45495DA8-8707-41E3-A12B-FA5766269C44}" type="sibTrans" cxnId="{381FE1CC-8184-4745-8EB3-6DE11655998D}">
      <dgm:prSet/>
      <dgm:spPr/>
      <dgm:t>
        <a:bodyPr/>
        <a:lstStyle/>
        <a:p>
          <a:endParaRPr lang="en-US"/>
        </a:p>
      </dgm:t>
    </dgm:pt>
    <dgm:pt modelId="{B1AFA1AF-0FF8-45B3-A6D0-0E255A2F637D}">
      <dgm:prSet phldr="0" custT="1"/>
      <dgm:spPr/>
      <dgm:t>
        <a:bodyPr anchor="ctr"/>
        <a:lstStyle/>
        <a:p>
          <a:pPr marL="0"/>
          <a:r>
            <a:rPr lang="en-US" sz="2000" b="0" i="0" dirty="0">
              <a:latin typeface="Gill Sans Nova" panose="020B0602020104020203" pitchFamily="34" charset="0"/>
              <a:cs typeface="Gill Sans SemiBold" panose="020B0502020104020203" pitchFamily="34" charset="-79"/>
            </a:rPr>
            <a:t>TRADITIONAL</a:t>
          </a:r>
        </a:p>
      </dgm:t>
    </dgm:pt>
    <dgm:pt modelId="{10C68AF5-481C-45AA-A216-8BBBB04515B9}" type="parTrans" cxnId="{F28D7702-2FC3-49BD-BB13-C989E5EE622A}">
      <dgm:prSet/>
      <dgm:spPr/>
      <dgm:t>
        <a:bodyPr/>
        <a:lstStyle/>
        <a:p>
          <a:endParaRPr lang="en-US"/>
        </a:p>
      </dgm:t>
    </dgm:pt>
    <dgm:pt modelId="{88649F7A-400B-4056-965D-C9AC0B3AD942}" type="sibTrans" cxnId="{F28D7702-2FC3-49BD-BB13-C989E5EE622A}">
      <dgm:prSet/>
      <dgm:spPr/>
      <dgm:t>
        <a:bodyPr/>
        <a:lstStyle/>
        <a:p>
          <a:endParaRPr lang="en-US"/>
        </a:p>
      </dgm:t>
    </dgm:pt>
    <dgm:pt modelId="{50418D2B-9486-42DE-AFDD-1D31420040FF}">
      <dgm:prSet phldr="0" custT="1"/>
      <dgm:spPr/>
      <dgm:t>
        <a:bodyPr anchor="ctr"/>
        <a:lstStyle/>
        <a:p>
          <a:pPr marL="0">
            <a:lnSpc>
              <a:spcPct val="100000"/>
            </a:lnSpc>
          </a:pPr>
          <a:r>
            <a:rPr lang="en-US" sz="1800" b="1" i="0" dirty="0">
              <a:solidFill>
                <a:schemeClr val="accent2"/>
              </a:solidFill>
              <a:latin typeface="+mn-lt"/>
              <a:cs typeface="Gill Sans Light" panose="020B0302020104020203" pitchFamily="34" charset="-79"/>
            </a:rPr>
            <a:t>Non-related community members</a:t>
          </a:r>
          <a:endParaRPr lang="en-US" sz="1800" b="1" i="0" dirty="0">
            <a:solidFill>
              <a:schemeClr val="accent2"/>
            </a:solidFill>
            <a:latin typeface="Gill Sans Nova" panose="020B0602020104020203" pitchFamily="34" charset="0"/>
            <a:cs typeface="Gill Sans SemiBold" panose="020B0502020104020203" pitchFamily="34" charset="-79"/>
          </a:endParaRPr>
        </a:p>
      </dgm:t>
    </dgm:pt>
    <dgm:pt modelId="{D5A17F6B-93F5-442B-938A-0F38C281BE88}" type="parTrans" cxnId="{5A5BA622-5DEB-48B9-88D9-C1DE36C711E5}">
      <dgm:prSet/>
      <dgm:spPr/>
      <dgm:t>
        <a:bodyPr/>
        <a:lstStyle/>
        <a:p>
          <a:endParaRPr lang="en-US"/>
        </a:p>
      </dgm:t>
    </dgm:pt>
    <dgm:pt modelId="{1D87A0A5-8024-4710-846B-D5BFAC785107}" type="sibTrans" cxnId="{5A5BA622-5DEB-48B9-88D9-C1DE36C711E5}">
      <dgm:prSet/>
      <dgm:spPr/>
      <dgm:t>
        <a:bodyPr/>
        <a:lstStyle/>
        <a:p>
          <a:endParaRPr lang="en-US"/>
        </a:p>
      </dgm:t>
    </dgm:pt>
    <dgm:pt modelId="{0EC0C300-11E4-45CF-8418-973585107209}">
      <dgm:prSet phldr="0" custT="1"/>
      <dgm:spPr/>
      <dgm:t>
        <a:bodyPr anchor="ctr"/>
        <a:lstStyle/>
        <a:p>
          <a:pPr marL="0">
            <a:lnSpc>
              <a:spcPct val="100000"/>
            </a:lnSpc>
          </a:pPr>
          <a:r>
            <a:rPr lang="en-US" sz="1800" b="1" i="0" dirty="0">
              <a:solidFill>
                <a:schemeClr val="accent2"/>
              </a:solidFill>
              <a:latin typeface="+mn-lt"/>
              <a:cs typeface="Gill Sans Light" panose="020B0302020104020203" pitchFamily="34" charset="-79"/>
            </a:rPr>
            <a:t>Licensed foster care providers who offer short term care for children who are placed in another foster home or who may be working with a Children’s Mental Health Case Manager.</a:t>
          </a:r>
          <a:endParaRPr lang="en-US" sz="1800" b="1" i="0" dirty="0">
            <a:solidFill>
              <a:schemeClr val="accent2"/>
            </a:solidFill>
            <a:latin typeface="Gill Sans Nova" panose="020B0602020104020203" pitchFamily="34" charset="0"/>
            <a:cs typeface="Gill Sans SemiBold" panose="020B0502020104020203" pitchFamily="34" charset="-79"/>
          </a:endParaRPr>
        </a:p>
      </dgm:t>
    </dgm:pt>
    <dgm:pt modelId="{1E4DD98E-100E-46B7-B24A-408BBF69E9FA}" type="parTrans" cxnId="{51563A4F-C0EB-47D6-B5BC-47A4E599AD4B}">
      <dgm:prSet/>
      <dgm:spPr/>
      <dgm:t>
        <a:bodyPr/>
        <a:lstStyle/>
        <a:p>
          <a:endParaRPr lang="en-US"/>
        </a:p>
      </dgm:t>
    </dgm:pt>
    <dgm:pt modelId="{90FAB5D1-62B3-4FF6-A07D-EE607F529C32}" type="sibTrans" cxnId="{51563A4F-C0EB-47D6-B5BC-47A4E599AD4B}">
      <dgm:prSet/>
      <dgm:spPr/>
      <dgm:t>
        <a:bodyPr/>
        <a:lstStyle/>
        <a:p>
          <a:endParaRPr lang="en-US"/>
        </a:p>
      </dgm:t>
    </dgm:pt>
    <dgm:pt modelId="{FEB4A941-E9FA-4A86-A673-85FF34B35F20}">
      <dgm:prSet phldr="0" custT="1"/>
      <dgm:spPr/>
      <dgm:t>
        <a:bodyPr anchor="ctr"/>
        <a:lstStyle/>
        <a:p>
          <a:pPr marL="0" rtl="0">
            <a:lnSpc>
              <a:spcPct val="100000"/>
            </a:lnSpc>
          </a:pPr>
          <a:r>
            <a:rPr lang="en-US" sz="1800" b="1" i="0" dirty="0">
              <a:solidFill>
                <a:schemeClr val="accent2"/>
              </a:solidFill>
              <a:latin typeface="+mn-lt"/>
              <a:cs typeface="Gill Sans Light" panose="020B0302020104020203" pitchFamily="34" charset="-79"/>
            </a:rPr>
            <a:t>Providers available to accept children for placement on short notice.</a:t>
          </a:r>
          <a:endParaRPr lang="en-US" sz="1800" b="1" i="0" dirty="0">
            <a:solidFill>
              <a:schemeClr val="accent2"/>
            </a:solidFill>
            <a:latin typeface="Gill Sans Nova" panose="020B0602020104020203" pitchFamily="34" charset="0"/>
            <a:cs typeface="Gill Sans SemiBold" panose="020B0502020104020203" pitchFamily="34" charset="-79"/>
          </a:endParaRPr>
        </a:p>
      </dgm:t>
    </dgm:pt>
    <dgm:pt modelId="{39522508-BC4E-4DD5-A744-AFEFFE36DB74}" type="parTrans" cxnId="{F942F56C-9025-4AA1-9B36-C5AE0A93B0F5}">
      <dgm:prSet/>
      <dgm:spPr/>
      <dgm:t>
        <a:bodyPr/>
        <a:lstStyle/>
        <a:p>
          <a:endParaRPr lang="en-US"/>
        </a:p>
      </dgm:t>
    </dgm:pt>
    <dgm:pt modelId="{97624CC8-6315-4683-B26C-C30D552DA5A6}" type="sibTrans" cxnId="{F942F56C-9025-4AA1-9B36-C5AE0A93B0F5}">
      <dgm:prSet/>
      <dgm:spPr/>
      <dgm:t>
        <a:bodyPr/>
        <a:lstStyle/>
        <a:p>
          <a:endParaRPr lang="en-US"/>
        </a:p>
      </dgm:t>
    </dgm:pt>
    <dgm:pt modelId="{A2322D3A-7AC2-4C5C-9D7E-EAB2313D47D4}">
      <dgm:prSet phldr="0" custT="1"/>
      <dgm:spPr/>
      <dgm:t>
        <a:bodyPr anchor="ctr"/>
        <a:lstStyle/>
        <a:p>
          <a:pPr marL="0"/>
          <a:r>
            <a:rPr lang="en-US" sz="2000" b="0" i="0" dirty="0">
              <a:latin typeface="Gill Sans Nova" panose="020B0602020104020203" pitchFamily="34" charset="0"/>
              <a:cs typeface="Gill Sans SemiBold" panose="020B0502020104020203" pitchFamily="34" charset="-79"/>
            </a:rPr>
            <a:t>LONG TERM</a:t>
          </a:r>
        </a:p>
      </dgm:t>
    </dgm:pt>
    <dgm:pt modelId="{4A8C15D4-B36F-4764-B4FF-F2AF790D3E17}" type="parTrans" cxnId="{179FAFCF-F878-464E-A8A6-1185EFA0E380}">
      <dgm:prSet/>
      <dgm:spPr/>
      <dgm:t>
        <a:bodyPr/>
        <a:lstStyle/>
        <a:p>
          <a:endParaRPr lang="en-US"/>
        </a:p>
      </dgm:t>
    </dgm:pt>
    <dgm:pt modelId="{84DE1C3A-3FC7-4DB3-88ED-33F65A71557A}" type="sibTrans" cxnId="{179FAFCF-F878-464E-A8A6-1185EFA0E380}">
      <dgm:prSet/>
      <dgm:spPr/>
      <dgm:t>
        <a:bodyPr/>
        <a:lstStyle/>
        <a:p>
          <a:endParaRPr lang="en-US"/>
        </a:p>
      </dgm:t>
    </dgm:pt>
    <dgm:pt modelId="{4F85505A-81B6-4FDA-A144-900B71DAD946}">
      <dgm:prSet phldr="0" custT="1"/>
      <dgm:spPr/>
      <dgm:t>
        <a:bodyPr anchor="ctr"/>
        <a:lstStyle/>
        <a:p>
          <a:pPr marL="0"/>
          <a:r>
            <a:rPr lang="en-US" sz="2000" b="0" i="0" dirty="0">
              <a:latin typeface="Gill Sans Nova" panose="020B0602020104020203" pitchFamily="34" charset="0"/>
              <a:cs typeface="Gill Sans SemiBold" panose="020B0502020104020203" pitchFamily="34" charset="-79"/>
            </a:rPr>
            <a:t>EMERGENCY</a:t>
          </a:r>
        </a:p>
      </dgm:t>
    </dgm:pt>
    <dgm:pt modelId="{D9A96E25-7BBE-4DDD-8DDE-B4970D4340A8}" type="parTrans" cxnId="{2D633B56-E147-4EFC-B9EE-6C0413F329B0}">
      <dgm:prSet/>
      <dgm:spPr/>
      <dgm:t>
        <a:bodyPr/>
        <a:lstStyle/>
        <a:p>
          <a:endParaRPr lang="en-US"/>
        </a:p>
      </dgm:t>
    </dgm:pt>
    <dgm:pt modelId="{68F74A88-49DC-44B1-BC0D-220A7B97601C}" type="sibTrans" cxnId="{2D633B56-E147-4EFC-B9EE-6C0413F329B0}">
      <dgm:prSet/>
      <dgm:spPr/>
      <dgm:t>
        <a:bodyPr/>
        <a:lstStyle/>
        <a:p>
          <a:endParaRPr lang="en-US"/>
        </a:p>
      </dgm:t>
    </dgm:pt>
    <dgm:pt modelId="{E9682B4F-0217-4B50-923E-C104AA24290F}">
      <dgm:prSet phldr="0" custT="1"/>
      <dgm:spPr/>
      <dgm:t>
        <a:bodyPr anchor="ctr"/>
        <a:lstStyle/>
        <a:p>
          <a:pPr marL="0"/>
          <a:r>
            <a:rPr lang="en-US" sz="2000" b="0" i="0" dirty="0">
              <a:latin typeface="Gill Sans Nova" panose="020B0602020104020203" pitchFamily="34" charset="0"/>
              <a:cs typeface="Gill Sans SemiBold" panose="020B0502020104020203" pitchFamily="34" charset="-79"/>
            </a:rPr>
            <a:t>RESPITE</a:t>
          </a:r>
        </a:p>
      </dgm:t>
    </dgm:pt>
    <dgm:pt modelId="{B8632E42-D7EB-4C31-877E-6F1B2801851A}" type="sibTrans" cxnId="{6C23D0C9-74B2-4C8B-AB2F-A03B3B0EBE56}">
      <dgm:prSet/>
      <dgm:spPr/>
      <dgm:t>
        <a:bodyPr/>
        <a:lstStyle/>
        <a:p>
          <a:endParaRPr lang="en-US"/>
        </a:p>
      </dgm:t>
    </dgm:pt>
    <dgm:pt modelId="{E0F6C4AF-9BBB-4698-91D7-F9AE3EACBD5D}" type="parTrans" cxnId="{6C23D0C9-74B2-4C8B-AB2F-A03B3B0EBE56}">
      <dgm:prSet/>
      <dgm:spPr/>
      <dgm:t>
        <a:bodyPr/>
        <a:lstStyle/>
        <a:p>
          <a:endParaRPr lang="en-US"/>
        </a:p>
      </dgm:t>
    </dgm:pt>
    <dgm:pt modelId="{6564C5E9-1595-624A-93AF-6AD41D06A4F7}" type="pres">
      <dgm:prSet presAssocID="{0DD8915E-DC14-41D6-9BB5-F49E1C265163}" presName="vert0" presStyleCnt="0">
        <dgm:presLayoutVars>
          <dgm:dir/>
          <dgm:animOne val="branch"/>
          <dgm:animLvl val="lvl"/>
        </dgm:presLayoutVars>
      </dgm:prSet>
      <dgm:spPr/>
    </dgm:pt>
    <dgm:pt modelId="{CFCA7698-FAF1-9341-A1FC-ED13A8E7C585}" type="pres">
      <dgm:prSet presAssocID="{73D947E0-108F-4D20-A71E-3CF329F97212}" presName="thickLine" presStyleLbl="alignNode1" presStyleIdx="0" presStyleCnt="5"/>
      <dgm:spPr/>
    </dgm:pt>
    <dgm:pt modelId="{73B53ECD-88F7-D549-B120-6C2932F2D11A}" type="pres">
      <dgm:prSet presAssocID="{73D947E0-108F-4D20-A71E-3CF329F97212}" presName="horz1" presStyleCnt="0"/>
      <dgm:spPr/>
    </dgm:pt>
    <dgm:pt modelId="{16779ABC-4458-134D-8407-3B550EE07267}" type="pres">
      <dgm:prSet presAssocID="{73D947E0-108F-4D20-A71E-3CF329F97212}" presName="tx1" presStyleLbl="revTx" presStyleIdx="0" presStyleCnt="10"/>
      <dgm:spPr/>
    </dgm:pt>
    <dgm:pt modelId="{CAE07029-F81D-A44F-9347-F3E3A6E31F74}" type="pres">
      <dgm:prSet presAssocID="{73D947E0-108F-4D20-A71E-3CF329F97212}" presName="vert1" presStyleCnt="0"/>
      <dgm:spPr/>
    </dgm:pt>
    <dgm:pt modelId="{5A9BB2A1-D458-5443-B445-41D2960F03F2}" type="pres">
      <dgm:prSet presAssocID="{30A490C8-22B4-4D68-875C-0F0DE2FF864D}" presName="vertSpace2a" presStyleCnt="0"/>
      <dgm:spPr/>
    </dgm:pt>
    <dgm:pt modelId="{D7B8E40A-DB15-184E-8163-CFBBECDBFC1D}" type="pres">
      <dgm:prSet presAssocID="{30A490C8-22B4-4D68-875C-0F0DE2FF864D}" presName="horz2" presStyleCnt="0"/>
      <dgm:spPr/>
    </dgm:pt>
    <dgm:pt modelId="{59832A42-FD52-4B4A-92FB-6B1C497CBF3C}" type="pres">
      <dgm:prSet presAssocID="{30A490C8-22B4-4D68-875C-0F0DE2FF864D}" presName="horzSpace2" presStyleCnt="0"/>
      <dgm:spPr/>
    </dgm:pt>
    <dgm:pt modelId="{4B7883FE-9BF1-834B-9E55-433D1207CAF9}" type="pres">
      <dgm:prSet presAssocID="{30A490C8-22B4-4D68-875C-0F0DE2FF864D}" presName="tx2" presStyleLbl="revTx" presStyleIdx="1" presStyleCnt="10"/>
      <dgm:spPr/>
    </dgm:pt>
    <dgm:pt modelId="{0CBE5C3F-806F-B144-AE1F-FC9577B85A0B}" type="pres">
      <dgm:prSet presAssocID="{30A490C8-22B4-4D68-875C-0F0DE2FF864D}" presName="vert2" presStyleCnt="0"/>
      <dgm:spPr/>
    </dgm:pt>
    <dgm:pt modelId="{F855322D-A55D-8B49-879F-C673DBB2B4C9}" type="pres">
      <dgm:prSet presAssocID="{30A490C8-22B4-4D68-875C-0F0DE2FF864D}" presName="thinLine2b" presStyleLbl="callout" presStyleIdx="0" presStyleCnt="5"/>
      <dgm:spPr/>
    </dgm:pt>
    <dgm:pt modelId="{C673FE58-57C7-E240-8F76-83FFAD340DC5}" type="pres">
      <dgm:prSet presAssocID="{30A490C8-22B4-4D68-875C-0F0DE2FF864D}" presName="vertSpace2b" presStyleCnt="0"/>
      <dgm:spPr/>
    </dgm:pt>
    <dgm:pt modelId="{DD445911-31B5-374B-964F-E521B7F4A98B}" type="pres">
      <dgm:prSet presAssocID="{B1AFA1AF-0FF8-45B3-A6D0-0E255A2F637D}" presName="thickLine" presStyleLbl="alignNode1" presStyleIdx="1" presStyleCnt="5"/>
      <dgm:spPr/>
    </dgm:pt>
    <dgm:pt modelId="{2D373430-1C80-8F46-ABC4-CBE10AB29E21}" type="pres">
      <dgm:prSet presAssocID="{B1AFA1AF-0FF8-45B3-A6D0-0E255A2F637D}" presName="horz1" presStyleCnt="0"/>
      <dgm:spPr/>
    </dgm:pt>
    <dgm:pt modelId="{57741AD6-DFD2-814C-A051-E841CC65A4EA}" type="pres">
      <dgm:prSet presAssocID="{B1AFA1AF-0FF8-45B3-A6D0-0E255A2F637D}" presName="tx1" presStyleLbl="revTx" presStyleIdx="2" presStyleCnt="10"/>
      <dgm:spPr/>
    </dgm:pt>
    <dgm:pt modelId="{BAE20A88-DF00-8949-A8B2-0E344D388E90}" type="pres">
      <dgm:prSet presAssocID="{B1AFA1AF-0FF8-45B3-A6D0-0E255A2F637D}" presName="vert1" presStyleCnt="0"/>
      <dgm:spPr/>
    </dgm:pt>
    <dgm:pt modelId="{FFD3D6B1-6613-9A41-97D0-43A8EBCE5EAD}" type="pres">
      <dgm:prSet presAssocID="{50418D2B-9486-42DE-AFDD-1D31420040FF}" presName="vertSpace2a" presStyleCnt="0"/>
      <dgm:spPr/>
    </dgm:pt>
    <dgm:pt modelId="{A95899B2-8F62-204F-B53E-8872741B3D8A}" type="pres">
      <dgm:prSet presAssocID="{50418D2B-9486-42DE-AFDD-1D31420040FF}" presName="horz2" presStyleCnt="0"/>
      <dgm:spPr/>
    </dgm:pt>
    <dgm:pt modelId="{6C1C9676-3658-6D4F-92CD-97954CEC2777}" type="pres">
      <dgm:prSet presAssocID="{50418D2B-9486-42DE-AFDD-1D31420040FF}" presName="horzSpace2" presStyleCnt="0"/>
      <dgm:spPr/>
    </dgm:pt>
    <dgm:pt modelId="{040275F6-8CD8-B443-8E15-E2EA8C115BE0}" type="pres">
      <dgm:prSet presAssocID="{50418D2B-9486-42DE-AFDD-1D31420040FF}" presName="tx2" presStyleLbl="revTx" presStyleIdx="3" presStyleCnt="10"/>
      <dgm:spPr/>
    </dgm:pt>
    <dgm:pt modelId="{D9398154-13A0-B94E-B51B-C707B5F9C02E}" type="pres">
      <dgm:prSet presAssocID="{50418D2B-9486-42DE-AFDD-1D31420040FF}" presName="vert2" presStyleCnt="0"/>
      <dgm:spPr/>
    </dgm:pt>
    <dgm:pt modelId="{1103FC42-5419-864B-A44F-32D393A0563C}" type="pres">
      <dgm:prSet presAssocID="{50418D2B-9486-42DE-AFDD-1D31420040FF}" presName="thinLine2b" presStyleLbl="callout" presStyleIdx="1" presStyleCnt="5" custLinFactY="-100000" custLinFactNeighborX="-2" custLinFactNeighborY="-159886"/>
      <dgm:spPr/>
    </dgm:pt>
    <dgm:pt modelId="{3380EF9C-3F0E-624D-89C2-20B7B097FB92}" type="pres">
      <dgm:prSet presAssocID="{50418D2B-9486-42DE-AFDD-1D31420040FF}" presName="vertSpace2b" presStyleCnt="0"/>
      <dgm:spPr/>
    </dgm:pt>
    <dgm:pt modelId="{04EDAAE1-E9CA-2F45-BA18-8E6050569C72}" type="pres">
      <dgm:prSet presAssocID="{E9682B4F-0217-4B50-923E-C104AA24290F}" presName="thickLine" presStyleLbl="alignNode1" presStyleIdx="2" presStyleCnt="5"/>
      <dgm:spPr/>
    </dgm:pt>
    <dgm:pt modelId="{C9E76191-5F12-BF45-AE9C-6FAE2221EFF8}" type="pres">
      <dgm:prSet presAssocID="{E9682B4F-0217-4B50-923E-C104AA24290F}" presName="horz1" presStyleCnt="0"/>
      <dgm:spPr/>
    </dgm:pt>
    <dgm:pt modelId="{12C6F6CB-CEC3-A749-930B-00502DB5A1B0}" type="pres">
      <dgm:prSet presAssocID="{E9682B4F-0217-4B50-923E-C104AA24290F}" presName="tx1" presStyleLbl="revTx" presStyleIdx="4" presStyleCnt="10"/>
      <dgm:spPr/>
    </dgm:pt>
    <dgm:pt modelId="{52E4ABEF-FAC6-8548-9F4D-4E473158A2BE}" type="pres">
      <dgm:prSet presAssocID="{E9682B4F-0217-4B50-923E-C104AA24290F}" presName="vert1" presStyleCnt="0"/>
      <dgm:spPr/>
    </dgm:pt>
    <dgm:pt modelId="{B0D3DAFD-9D46-1543-B3B5-D71843B5B4DB}" type="pres">
      <dgm:prSet presAssocID="{0EC0C300-11E4-45CF-8418-973585107209}" presName="vertSpace2a" presStyleCnt="0"/>
      <dgm:spPr/>
    </dgm:pt>
    <dgm:pt modelId="{4C9CCEC2-ABF3-194E-B533-02A4276A931F}" type="pres">
      <dgm:prSet presAssocID="{0EC0C300-11E4-45CF-8418-973585107209}" presName="horz2" presStyleCnt="0"/>
      <dgm:spPr/>
    </dgm:pt>
    <dgm:pt modelId="{AAE7011B-BADF-3944-9735-AFBCAC4F810D}" type="pres">
      <dgm:prSet presAssocID="{0EC0C300-11E4-45CF-8418-973585107209}" presName="horzSpace2" presStyleCnt="0"/>
      <dgm:spPr/>
    </dgm:pt>
    <dgm:pt modelId="{DAF6D365-7021-E74E-8AD3-AB3AC6A0D057}" type="pres">
      <dgm:prSet presAssocID="{0EC0C300-11E4-45CF-8418-973585107209}" presName="tx2" presStyleLbl="revTx" presStyleIdx="5" presStyleCnt="10"/>
      <dgm:spPr/>
    </dgm:pt>
    <dgm:pt modelId="{EC170AFD-CC2D-3946-BDA9-5D66425E90C2}" type="pres">
      <dgm:prSet presAssocID="{0EC0C300-11E4-45CF-8418-973585107209}" presName="vert2" presStyleCnt="0"/>
      <dgm:spPr/>
    </dgm:pt>
    <dgm:pt modelId="{9071E8DC-DDBE-CD4E-9B99-FF7E5F21CEFF}" type="pres">
      <dgm:prSet presAssocID="{0EC0C300-11E4-45CF-8418-973585107209}" presName="thinLine2b" presStyleLbl="callout" presStyleIdx="2" presStyleCnt="5" custLinFactY="177292" custLinFactNeighborX="-2" custLinFactNeighborY="200000"/>
      <dgm:spPr/>
    </dgm:pt>
    <dgm:pt modelId="{60ED89A1-904B-E446-B340-02B3D3D2D4CF}" type="pres">
      <dgm:prSet presAssocID="{0EC0C300-11E4-45CF-8418-973585107209}" presName="vertSpace2b" presStyleCnt="0"/>
      <dgm:spPr/>
    </dgm:pt>
    <dgm:pt modelId="{C60B052C-8895-B64E-8F55-A22B06C26711}" type="pres">
      <dgm:prSet presAssocID="{4F85505A-81B6-4FDA-A144-900B71DAD946}" presName="thickLine" presStyleLbl="alignNode1" presStyleIdx="3" presStyleCnt="5"/>
      <dgm:spPr/>
    </dgm:pt>
    <dgm:pt modelId="{6824B304-8D35-7546-835D-37EF75EF130E}" type="pres">
      <dgm:prSet presAssocID="{4F85505A-81B6-4FDA-A144-900B71DAD946}" presName="horz1" presStyleCnt="0"/>
      <dgm:spPr/>
    </dgm:pt>
    <dgm:pt modelId="{C9B957BF-3762-C444-A889-9188DFC903DF}" type="pres">
      <dgm:prSet presAssocID="{4F85505A-81B6-4FDA-A144-900B71DAD946}" presName="tx1" presStyleLbl="revTx" presStyleIdx="6" presStyleCnt="10"/>
      <dgm:spPr/>
    </dgm:pt>
    <dgm:pt modelId="{D251ECF4-3488-2542-8086-F83F675146E2}" type="pres">
      <dgm:prSet presAssocID="{4F85505A-81B6-4FDA-A144-900B71DAD946}" presName="vert1" presStyleCnt="0"/>
      <dgm:spPr/>
    </dgm:pt>
    <dgm:pt modelId="{53DFB678-703B-1646-A2C9-814631074136}" type="pres">
      <dgm:prSet presAssocID="{FEB4A941-E9FA-4A86-A673-85FF34B35F20}" presName="vertSpace2a" presStyleCnt="0"/>
      <dgm:spPr/>
    </dgm:pt>
    <dgm:pt modelId="{C9124C8C-8A51-3E49-8F20-C1A448FD817F}" type="pres">
      <dgm:prSet presAssocID="{FEB4A941-E9FA-4A86-A673-85FF34B35F20}" presName="horz2" presStyleCnt="0"/>
      <dgm:spPr/>
    </dgm:pt>
    <dgm:pt modelId="{5B977E52-1DC2-D846-AA85-F463E40EE7D6}" type="pres">
      <dgm:prSet presAssocID="{FEB4A941-E9FA-4A86-A673-85FF34B35F20}" presName="horzSpace2" presStyleCnt="0"/>
      <dgm:spPr/>
    </dgm:pt>
    <dgm:pt modelId="{B09F43E3-E283-364B-BDDC-AEA3B436FB56}" type="pres">
      <dgm:prSet presAssocID="{FEB4A941-E9FA-4A86-A673-85FF34B35F20}" presName="tx2" presStyleLbl="revTx" presStyleIdx="7" presStyleCnt="10"/>
      <dgm:spPr/>
    </dgm:pt>
    <dgm:pt modelId="{78FAB02E-902A-0246-8841-E18990A6BDCD}" type="pres">
      <dgm:prSet presAssocID="{FEB4A941-E9FA-4A86-A673-85FF34B35F20}" presName="vert2" presStyleCnt="0"/>
      <dgm:spPr/>
    </dgm:pt>
    <dgm:pt modelId="{2A380769-BA5B-F344-93A6-E05188F7C102}" type="pres">
      <dgm:prSet presAssocID="{FEB4A941-E9FA-4A86-A673-85FF34B35F20}" presName="thinLine2b" presStyleLbl="callout" presStyleIdx="3" presStyleCnt="5"/>
      <dgm:spPr/>
    </dgm:pt>
    <dgm:pt modelId="{1666CBCE-44EA-144B-B2DC-553B1D1FA875}" type="pres">
      <dgm:prSet presAssocID="{FEB4A941-E9FA-4A86-A673-85FF34B35F20}" presName="vertSpace2b" presStyleCnt="0"/>
      <dgm:spPr/>
    </dgm:pt>
    <dgm:pt modelId="{43609A61-BA80-5948-B85C-CB38B2D0E047}" type="pres">
      <dgm:prSet presAssocID="{A2322D3A-7AC2-4C5C-9D7E-EAB2313D47D4}" presName="thickLine" presStyleLbl="alignNode1" presStyleIdx="4" presStyleCnt="5"/>
      <dgm:spPr/>
    </dgm:pt>
    <dgm:pt modelId="{755CA152-7A11-B547-85AC-95C6503B0509}" type="pres">
      <dgm:prSet presAssocID="{A2322D3A-7AC2-4C5C-9D7E-EAB2313D47D4}" presName="horz1" presStyleCnt="0"/>
      <dgm:spPr/>
    </dgm:pt>
    <dgm:pt modelId="{6FFE689B-A07F-6149-B2E3-6757BAD42DB9}" type="pres">
      <dgm:prSet presAssocID="{A2322D3A-7AC2-4C5C-9D7E-EAB2313D47D4}" presName="tx1" presStyleLbl="revTx" presStyleIdx="8" presStyleCnt="10"/>
      <dgm:spPr/>
    </dgm:pt>
    <dgm:pt modelId="{C5F03895-AABE-2543-93DF-22AEB1203220}" type="pres">
      <dgm:prSet presAssocID="{A2322D3A-7AC2-4C5C-9D7E-EAB2313D47D4}" presName="vert1" presStyleCnt="0"/>
      <dgm:spPr/>
    </dgm:pt>
    <dgm:pt modelId="{1B4605F0-5552-F241-97AF-C59A6A8D8608}" type="pres">
      <dgm:prSet presAssocID="{8FE81FEC-2664-411F-AEB3-065F29F52751}" presName="vertSpace2a" presStyleCnt="0"/>
      <dgm:spPr/>
    </dgm:pt>
    <dgm:pt modelId="{B3892077-82DE-2B46-B97B-882D9BAC3AA6}" type="pres">
      <dgm:prSet presAssocID="{8FE81FEC-2664-411F-AEB3-065F29F52751}" presName="horz2" presStyleCnt="0"/>
      <dgm:spPr/>
    </dgm:pt>
    <dgm:pt modelId="{D85BDADF-3D02-C949-8AD1-025541606F09}" type="pres">
      <dgm:prSet presAssocID="{8FE81FEC-2664-411F-AEB3-065F29F52751}" presName="horzSpace2" presStyleCnt="0"/>
      <dgm:spPr/>
    </dgm:pt>
    <dgm:pt modelId="{FBD01AEA-A8F9-FE4D-9602-487EAF61F09B}" type="pres">
      <dgm:prSet presAssocID="{8FE81FEC-2664-411F-AEB3-065F29F52751}" presName="tx2" presStyleLbl="revTx" presStyleIdx="9" presStyleCnt="10" custScaleX="98198" custLinFactNeighborX="-1478" custLinFactNeighborY="3011"/>
      <dgm:spPr/>
    </dgm:pt>
    <dgm:pt modelId="{1DA1CE23-8C39-3D4F-A89C-4024EB35CFC1}" type="pres">
      <dgm:prSet presAssocID="{8FE81FEC-2664-411F-AEB3-065F29F52751}" presName="vert2" presStyleCnt="0"/>
      <dgm:spPr/>
    </dgm:pt>
    <dgm:pt modelId="{098E18BB-B50B-7944-A588-57FAEF8C3BE4}" type="pres">
      <dgm:prSet presAssocID="{8FE81FEC-2664-411F-AEB3-065F29F52751}" presName="thinLine2b" presStyleLbl="callout" presStyleIdx="4" presStyleCnt="5"/>
      <dgm:spPr/>
    </dgm:pt>
    <dgm:pt modelId="{DB6E8C3B-99BF-2D4B-BAB0-99514E5BFDCA}" type="pres">
      <dgm:prSet presAssocID="{8FE81FEC-2664-411F-AEB3-065F29F52751}" presName="vertSpace2b" presStyleCnt="0"/>
      <dgm:spPr/>
    </dgm:pt>
  </dgm:ptLst>
  <dgm:cxnLst>
    <dgm:cxn modelId="{F28D7702-2FC3-49BD-BB13-C989E5EE622A}" srcId="{0DD8915E-DC14-41D6-9BB5-F49E1C265163}" destId="{B1AFA1AF-0FF8-45B3-A6D0-0E255A2F637D}" srcOrd="1" destOrd="0" parTransId="{10C68AF5-481C-45AA-A216-8BBBB04515B9}" sibTransId="{88649F7A-400B-4056-965D-C9AC0B3AD942}"/>
    <dgm:cxn modelId="{A0077D09-C12C-46D0-8DF7-194B6911362A}" srcId="{0DD8915E-DC14-41D6-9BB5-F49E1C265163}" destId="{73D947E0-108F-4D20-A71E-3CF329F97212}" srcOrd="0" destOrd="0" parTransId="{9D249532-A24D-4D8F-848A-9F42F2E486C9}" sibTransId="{AE813459-65AB-4FA9-B717-330DDA6DFA4E}"/>
    <dgm:cxn modelId="{DB88A911-C9AB-4245-8A20-5A06108094AF}" type="presOf" srcId="{B1AFA1AF-0FF8-45B3-A6D0-0E255A2F637D}" destId="{57741AD6-DFD2-814C-A051-E841CC65A4EA}" srcOrd="0" destOrd="0" presId="urn:microsoft.com/office/officeart/2008/layout/LinedList"/>
    <dgm:cxn modelId="{5A5BA622-5DEB-48B9-88D9-C1DE36C711E5}" srcId="{B1AFA1AF-0FF8-45B3-A6D0-0E255A2F637D}" destId="{50418D2B-9486-42DE-AFDD-1D31420040FF}" srcOrd="0" destOrd="0" parTransId="{D5A17F6B-93F5-442B-938A-0F38C281BE88}" sibTransId="{1D87A0A5-8024-4710-846B-D5BFAC785107}"/>
    <dgm:cxn modelId="{DB1D962D-409E-D840-8C70-0D3A99E96A69}" type="presOf" srcId="{E9682B4F-0217-4B50-923E-C104AA24290F}" destId="{12C6F6CB-CEC3-A749-930B-00502DB5A1B0}" srcOrd="0" destOrd="0" presId="urn:microsoft.com/office/officeart/2008/layout/LinedList"/>
    <dgm:cxn modelId="{711E093C-AD42-45A4-8D40-A2D39702062E}" srcId="{A2322D3A-7AC2-4C5C-9D7E-EAB2313D47D4}" destId="{8FE81FEC-2664-411F-AEB3-065F29F52751}" srcOrd="0" destOrd="0" parTransId="{BCBC007E-0269-421B-9C41-DE26D5C3A822}" sibTransId="{80230EB7-7230-4881-A631-309C07417378}"/>
    <dgm:cxn modelId="{DF2DE63F-500F-5842-AC4E-C1EC03F88395}" type="presOf" srcId="{A2322D3A-7AC2-4C5C-9D7E-EAB2313D47D4}" destId="{6FFE689B-A07F-6149-B2E3-6757BAD42DB9}" srcOrd="0" destOrd="0" presId="urn:microsoft.com/office/officeart/2008/layout/LinedList"/>
    <dgm:cxn modelId="{D012C86A-5FCF-F74E-A1E4-DA1AAC68B769}" type="presOf" srcId="{50418D2B-9486-42DE-AFDD-1D31420040FF}" destId="{040275F6-8CD8-B443-8E15-E2EA8C115BE0}" srcOrd="0" destOrd="0" presId="urn:microsoft.com/office/officeart/2008/layout/LinedList"/>
    <dgm:cxn modelId="{F942F56C-9025-4AA1-9B36-C5AE0A93B0F5}" srcId="{4F85505A-81B6-4FDA-A144-900B71DAD946}" destId="{FEB4A941-E9FA-4A86-A673-85FF34B35F20}" srcOrd="0" destOrd="0" parTransId="{39522508-BC4E-4DD5-A744-AFEFFE36DB74}" sibTransId="{97624CC8-6315-4683-B26C-C30D552DA5A6}"/>
    <dgm:cxn modelId="{51563A4F-C0EB-47D6-B5BC-47A4E599AD4B}" srcId="{E9682B4F-0217-4B50-923E-C104AA24290F}" destId="{0EC0C300-11E4-45CF-8418-973585107209}" srcOrd="0" destOrd="0" parTransId="{1E4DD98E-100E-46B7-B24A-408BBF69E9FA}" sibTransId="{90FAB5D1-62B3-4FF6-A07D-EE607F529C32}"/>
    <dgm:cxn modelId="{B9992E53-656B-E848-AF8E-65823B9AD34E}" type="presOf" srcId="{0DD8915E-DC14-41D6-9BB5-F49E1C265163}" destId="{6564C5E9-1595-624A-93AF-6AD41D06A4F7}" srcOrd="0" destOrd="0" presId="urn:microsoft.com/office/officeart/2008/layout/LinedList"/>
    <dgm:cxn modelId="{2D633B56-E147-4EFC-B9EE-6C0413F329B0}" srcId="{0DD8915E-DC14-41D6-9BB5-F49E1C265163}" destId="{4F85505A-81B6-4FDA-A144-900B71DAD946}" srcOrd="3" destOrd="0" parTransId="{D9A96E25-7BBE-4DDD-8DDE-B4970D4340A8}" sibTransId="{68F74A88-49DC-44B1-BC0D-220A7B97601C}"/>
    <dgm:cxn modelId="{864E7292-9A7E-3F43-81DD-D653DF53DEF3}" type="presOf" srcId="{0EC0C300-11E4-45CF-8418-973585107209}" destId="{DAF6D365-7021-E74E-8AD3-AB3AC6A0D057}" srcOrd="0" destOrd="0" presId="urn:microsoft.com/office/officeart/2008/layout/LinedList"/>
    <dgm:cxn modelId="{3F5D38A5-AF8F-B44D-AEB3-C86078AC4A7E}" type="presOf" srcId="{4F85505A-81B6-4FDA-A144-900B71DAD946}" destId="{C9B957BF-3762-C444-A889-9188DFC903DF}" srcOrd="0" destOrd="0" presId="urn:microsoft.com/office/officeart/2008/layout/LinedList"/>
    <dgm:cxn modelId="{E1D3D9B5-E888-2A48-989F-530AD91CD6D9}" type="presOf" srcId="{FEB4A941-E9FA-4A86-A673-85FF34B35F20}" destId="{B09F43E3-E283-364B-BDDC-AEA3B436FB56}" srcOrd="0" destOrd="0" presId="urn:microsoft.com/office/officeart/2008/layout/LinedList"/>
    <dgm:cxn modelId="{151D13B9-4602-AE4A-A285-285AEA258666}" type="presOf" srcId="{30A490C8-22B4-4D68-875C-0F0DE2FF864D}" destId="{4B7883FE-9BF1-834B-9E55-433D1207CAF9}" srcOrd="0" destOrd="0" presId="urn:microsoft.com/office/officeart/2008/layout/LinedList"/>
    <dgm:cxn modelId="{6C23D0C9-74B2-4C8B-AB2F-A03B3B0EBE56}" srcId="{0DD8915E-DC14-41D6-9BB5-F49E1C265163}" destId="{E9682B4F-0217-4B50-923E-C104AA24290F}" srcOrd="2" destOrd="0" parTransId="{E0F6C4AF-9BBB-4698-91D7-F9AE3EACBD5D}" sibTransId="{B8632E42-D7EB-4C31-877E-6F1B2801851A}"/>
    <dgm:cxn modelId="{381FE1CC-8184-4745-8EB3-6DE11655998D}" srcId="{73D947E0-108F-4D20-A71E-3CF329F97212}" destId="{30A490C8-22B4-4D68-875C-0F0DE2FF864D}" srcOrd="0" destOrd="0" parTransId="{035C64B0-4F0C-4FD1-BD23-B1D4C9887CBE}" sibTransId="{45495DA8-8707-41E3-A12B-FA5766269C44}"/>
    <dgm:cxn modelId="{179FAFCF-F878-464E-A8A6-1185EFA0E380}" srcId="{0DD8915E-DC14-41D6-9BB5-F49E1C265163}" destId="{A2322D3A-7AC2-4C5C-9D7E-EAB2313D47D4}" srcOrd="4" destOrd="0" parTransId="{4A8C15D4-B36F-4764-B4FF-F2AF790D3E17}" sibTransId="{84DE1C3A-3FC7-4DB3-88ED-33F65A71557A}"/>
    <dgm:cxn modelId="{4D650CE9-A7A6-9546-889D-728D9A26FF98}" type="presOf" srcId="{8FE81FEC-2664-411F-AEB3-065F29F52751}" destId="{FBD01AEA-A8F9-FE4D-9602-487EAF61F09B}" srcOrd="0" destOrd="0" presId="urn:microsoft.com/office/officeart/2008/layout/LinedList"/>
    <dgm:cxn modelId="{24FD07F8-A7B8-6241-8064-11664CC65CE1}" type="presOf" srcId="{73D947E0-108F-4D20-A71E-3CF329F97212}" destId="{16779ABC-4458-134D-8407-3B550EE07267}" srcOrd="0" destOrd="0" presId="urn:microsoft.com/office/officeart/2008/layout/LinedList"/>
    <dgm:cxn modelId="{AFE9FC3A-D3FF-CA44-9605-4703DA53A4C2}" type="presParOf" srcId="{6564C5E9-1595-624A-93AF-6AD41D06A4F7}" destId="{CFCA7698-FAF1-9341-A1FC-ED13A8E7C585}" srcOrd="0" destOrd="0" presId="urn:microsoft.com/office/officeart/2008/layout/LinedList"/>
    <dgm:cxn modelId="{EB08E1B8-074C-A546-B1B8-3153F413A947}" type="presParOf" srcId="{6564C5E9-1595-624A-93AF-6AD41D06A4F7}" destId="{73B53ECD-88F7-D549-B120-6C2932F2D11A}" srcOrd="1" destOrd="0" presId="urn:microsoft.com/office/officeart/2008/layout/LinedList"/>
    <dgm:cxn modelId="{1B53D0A1-66D8-134B-8AF2-80B1E3806E98}" type="presParOf" srcId="{73B53ECD-88F7-D549-B120-6C2932F2D11A}" destId="{16779ABC-4458-134D-8407-3B550EE07267}" srcOrd="0" destOrd="0" presId="urn:microsoft.com/office/officeart/2008/layout/LinedList"/>
    <dgm:cxn modelId="{1A46E30E-242E-1540-8649-777E95C5E910}" type="presParOf" srcId="{73B53ECD-88F7-D549-B120-6C2932F2D11A}" destId="{CAE07029-F81D-A44F-9347-F3E3A6E31F74}" srcOrd="1" destOrd="0" presId="urn:microsoft.com/office/officeart/2008/layout/LinedList"/>
    <dgm:cxn modelId="{0AF080A1-E7F5-D446-9052-7D8C86784D60}" type="presParOf" srcId="{CAE07029-F81D-A44F-9347-F3E3A6E31F74}" destId="{5A9BB2A1-D458-5443-B445-41D2960F03F2}" srcOrd="0" destOrd="0" presId="urn:microsoft.com/office/officeart/2008/layout/LinedList"/>
    <dgm:cxn modelId="{5F4C5453-C466-2B4D-B675-3231308CA30E}" type="presParOf" srcId="{CAE07029-F81D-A44F-9347-F3E3A6E31F74}" destId="{D7B8E40A-DB15-184E-8163-CFBBECDBFC1D}" srcOrd="1" destOrd="0" presId="urn:microsoft.com/office/officeart/2008/layout/LinedList"/>
    <dgm:cxn modelId="{0732A2C9-16FC-034F-A91F-8267830F6866}" type="presParOf" srcId="{D7B8E40A-DB15-184E-8163-CFBBECDBFC1D}" destId="{59832A42-FD52-4B4A-92FB-6B1C497CBF3C}" srcOrd="0" destOrd="0" presId="urn:microsoft.com/office/officeart/2008/layout/LinedList"/>
    <dgm:cxn modelId="{5CB90678-FEDD-7B4C-85C5-E74FFAC3A6D5}" type="presParOf" srcId="{D7B8E40A-DB15-184E-8163-CFBBECDBFC1D}" destId="{4B7883FE-9BF1-834B-9E55-433D1207CAF9}" srcOrd="1" destOrd="0" presId="urn:microsoft.com/office/officeart/2008/layout/LinedList"/>
    <dgm:cxn modelId="{D41FA6A6-5400-9848-8819-FB97F59FFCED}" type="presParOf" srcId="{D7B8E40A-DB15-184E-8163-CFBBECDBFC1D}" destId="{0CBE5C3F-806F-B144-AE1F-FC9577B85A0B}" srcOrd="2" destOrd="0" presId="urn:microsoft.com/office/officeart/2008/layout/LinedList"/>
    <dgm:cxn modelId="{DD71C1D8-1043-5D4C-8AF5-FC83DCADAF26}" type="presParOf" srcId="{CAE07029-F81D-A44F-9347-F3E3A6E31F74}" destId="{F855322D-A55D-8B49-879F-C673DBB2B4C9}" srcOrd="2" destOrd="0" presId="urn:microsoft.com/office/officeart/2008/layout/LinedList"/>
    <dgm:cxn modelId="{6E9B0D8B-3CAE-244A-8A0F-D830FD2A0D04}" type="presParOf" srcId="{CAE07029-F81D-A44F-9347-F3E3A6E31F74}" destId="{C673FE58-57C7-E240-8F76-83FFAD340DC5}" srcOrd="3" destOrd="0" presId="urn:microsoft.com/office/officeart/2008/layout/LinedList"/>
    <dgm:cxn modelId="{4756F502-58A1-F94B-920C-2DBBEEAA4DEA}" type="presParOf" srcId="{6564C5E9-1595-624A-93AF-6AD41D06A4F7}" destId="{DD445911-31B5-374B-964F-E521B7F4A98B}" srcOrd="2" destOrd="0" presId="urn:microsoft.com/office/officeart/2008/layout/LinedList"/>
    <dgm:cxn modelId="{9F80C39F-2660-5140-922B-91B27E6D4697}" type="presParOf" srcId="{6564C5E9-1595-624A-93AF-6AD41D06A4F7}" destId="{2D373430-1C80-8F46-ABC4-CBE10AB29E21}" srcOrd="3" destOrd="0" presId="urn:microsoft.com/office/officeart/2008/layout/LinedList"/>
    <dgm:cxn modelId="{92EB25AD-569A-6A4D-A26B-6CDFE99B6EDD}" type="presParOf" srcId="{2D373430-1C80-8F46-ABC4-CBE10AB29E21}" destId="{57741AD6-DFD2-814C-A051-E841CC65A4EA}" srcOrd="0" destOrd="0" presId="urn:microsoft.com/office/officeart/2008/layout/LinedList"/>
    <dgm:cxn modelId="{6D72D2D3-E663-854F-9534-F50F1A2D112F}" type="presParOf" srcId="{2D373430-1C80-8F46-ABC4-CBE10AB29E21}" destId="{BAE20A88-DF00-8949-A8B2-0E344D388E90}" srcOrd="1" destOrd="0" presId="urn:microsoft.com/office/officeart/2008/layout/LinedList"/>
    <dgm:cxn modelId="{76CA08A2-B1A8-D84F-A1D6-D18A937678EA}" type="presParOf" srcId="{BAE20A88-DF00-8949-A8B2-0E344D388E90}" destId="{FFD3D6B1-6613-9A41-97D0-43A8EBCE5EAD}" srcOrd="0" destOrd="0" presId="urn:microsoft.com/office/officeart/2008/layout/LinedList"/>
    <dgm:cxn modelId="{D3976E80-191E-2A47-8A23-312C10E64BE5}" type="presParOf" srcId="{BAE20A88-DF00-8949-A8B2-0E344D388E90}" destId="{A95899B2-8F62-204F-B53E-8872741B3D8A}" srcOrd="1" destOrd="0" presId="urn:microsoft.com/office/officeart/2008/layout/LinedList"/>
    <dgm:cxn modelId="{5164E1C6-4BB0-1849-BD77-C9B7AA21D82B}" type="presParOf" srcId="{A95899B2-8F62-204F-B53E-8872741B3D8A}" destId="{6C1C9676-3658-6D4F-92CD-97954CEC2777}" srcOrd="0" destOrd="0" presId="urn:microsoft.com/office/officeart/2008/layout/LinedList"/>
    <dgm:cxn modelId="{3FC4A5DA-F6DE-374E-AEAD-681CEC40E66A}" type="presParOf" srcId="{A95899B2-8F62-204F-B53E-8872741B3D8A}" destId="{040275F6-8CD8-B443-8E15-E2EA8C115BE0}" srcOrd="1" destOrd="0" presId="urn:microsoft.com/office/officeart/2008/layout/LinedList"/>
    <dgm:cxn modelId="{EBEECA50-8981-8340-B29B-B350D88E1D99}" type="presParOf" srcId="{A95899B2-8F62-204F-B53E-8872741B3D8A}" destId="{D9398154-13A0-B94E-B51B-C707B5F9C02E}" srcOrd="2" destOrd="0" presId="urn:microsoft.com/office/officeart/2008/layout/LinedList"/>
    <dgm:cxn modelId="{14FAAD23-AA19-634D-A90F-2C772DFBC51E}" type="presParOf" srcId="{BAE20A88-DF00-8949-A8B2-0E344D388E90}" destId="{1103FC42-5419-864B-A44F-32D393A0563C}" srcOrd="2" destOrd="0" presId="urn:microsoft.com/office/officeart/2008/layout/LinedList"/>
    <dgm:cxn modelId="{5920C6F5-90CC-1D42-B07E-283F9763DDF5}" type="presParOf" srcId="{BAE20A88-DF00-8949-A8B2-0E344D388E90}" destId="{3380EF9C-3F0E-624D-89C2-20B7B097FB92}" srcOrd="3" destOrd="0" presId="urn:microsoft.com/office/officeart/2008/layout/LinedList"/>
    <dgm:cxn modelId="{69066118-8321-C84B-8730-7891EA85D306}" type="presParOf" srcId="{6564C5E9-1595-624A-93AF-6AD41D06A4F7}" destId="{04EDAAE1-E9CA-2F45-BA18-8E6050569C72}" srcOrd="4" destOrd="0" presId="urn:microsoft.com/office/officeart/2008/layout/LinedList"/>
    <dgm:cxn modelId="{D6DFF9EC-81C7-9844-A64E-782F3175A529}" type="presParOf" srcId="{6564C5E9-1595-624A-93AF-6AD41D06A4F7}" destId="{C9E76191-5F12-BF45-AE9C-6FAE2221EFF8}" srcOrd="5" destOrd="0" presId="urn:microsoft.com/office/officeart/2008/layout/LinedList"/>
    <dgm:cxn modelId="{55D167D0-1FFB-3B47-B1CA-DDF79D4312A2}" type="presParOf" srcId="{C9E76191-5F12-BF45-AE9C-6FAE2221EFF8}" destId="{12C6F6CB-CEC3-A749-930B-00502DB5A1B0}" srcOrd="0" destOrd="0" presId="urn:microsoft.com/office/officeart/2008/layout/LinedList"/>
    <dgm:cxn modelId="{CFB7884C-ECCD-C44C-B410-02F07DBD2DAE}" type="presParOf" srcId="{C9E76191-5F12-BF45-AE9C-6FAE2221EFF8}" destId="{52E4ABEF-FAC6-8548-9F4D-4E473158A2BE}" srcOrd="1" destOrd="0" presId="urn:microsoft.com/office/officeart/2008/layout/LinedList"/>
    <dgm:cxn modelId="{2AF9A08E-58ED-DE4A-AC76-7328589F18EE}" type="presParOf" srcId="{52E4ABEF-FAC6-8548-9F4D-4E473158A2BE}" destId="{B0D3DAFD-9D46-1543-B3B5-D71843B5B4DB}" srcOrd="0" destOrd="0" presId="urn:microsoft.com/office/officeart/2008/layout/LinedList"/>
    <dgm:cxn modelId="{ED118803-C0D1-EF46-8EAB-BC486A2A10C1}" type="presParOf" srcId="{52E4ABEF-FAC6-8548-9F4D-4E473158A2BE}" destId="{4C9CCEC2-ABF3-194E-B533-02A4276A931F}" srcOrd="1" destOrd="0" presId="urn:microsoft.com/office/officeart/2008/layout/LinedList"/>
    <dgm:cxn modelId="{DE1306D4-F250-6043-9FE2-0CA42CCCE1B5}" type="presParOf" srcId="{4C9CCEC2-ABF3-194E-B533-02A4276A931F}" destId="{AAE7011B-BADF-3944-9735-AFBCAC4F810D}" srcOrd="0" destOrd="0" presId="urn:microsoft.com/office/officeart/2008/layout/LinedList"/>
    <dgm:cxn modelId="{D315A992-7B4B-9646-870A-59A4DEDFF73C}" type="presParOf" srcId="{4C9CCEC2-ABF3-194E-B533-02A4276A931F}" destId="{DAF6D365-7021-E74E-8AD3-AB3AC6A0D057}" srcOrd="1" destOrd="0" presId="urn:microsoft.com/office/officeart/2008/layout/LinedList"/>
    <dgm:cxn modelId="{8CBA91F6-2DC8-D543-BB9F-8D33B34760EF}" type="presParOf" srcId="{4C9CCEC2-ABF3-194E-B533-02A4276A931F}" destId="{EC170AFD-CC2D-3946-BDA9-5D66425E90C2}" srcOrd="2" destOrd="0" presId="urn:microsoft.com/office/officeart/2008/layout/LinedList"/>
    <dgm:cxn modelId="{042001ED-F371-B94A-A941-B8385E523028}" type="presParOf" srcId="{52E4ABEF-FAC6-8548-9F4D-4E473158A2BE}" destId="{9071E8DC-DDBE-CD4E-9B99-FF7E5F21CEFF}" srcOrd="2" destOrd="0" presId="urn:microsoft.com/office/officeart/2008/layout/LinedList"/>
    <dgm:cxn modelId="{FFD0C568-9F11-1947-9F33-012793B26F51}" type="presParOf" srcId="{52E4ABEF-FAC6-8548-9F4D-4E473158A2BE}" destId="{60ED89A1-904B-E446-B340-02B3D3D2D4CF}" srcOrd="3" destOrd="0" presId="urn:microsoft.com/office/officeart/2008/layout/LinedList"/>
    <dgm:cxn modelId="{DCF1C88C-7C89-224A-91BB-CDA93AC9D676}" type="presParOf" srcId="{6564C5E9-1595-624A-93AF-6AD41D06A4F7}" destId="{C60B052C-8895-B64E-8F55-A22B06C26711}" srcOrd="6" destOrd="0" presId="urn:microsoft.com/office/officeart/2008/layout/LinedList"/>
    <dgm:cxn modelId="{B22A98C9-0179-F54E-9D8B-AD7F06FE77A8}" type="presParOf" srcId="{6564C5E9-1595-624A-93AF-6AD41D06A4F7}" destId="{6824B304-8D35-7546-835D-37EF75EF130E}" srcOrd="7" destOrd="0" presId="urn:microsoft.com/office/officeart/2008/layout/LinedList"/>
    <dgm:cxn modelId="{9C61EBA2-C34D-4049-8F2F-50F833365412}" type="presParOf" srcId="{6824B304-8D35-7546-835D-37EF75EF130E}" destId="{C9B957BF-3762-C444-A889-9188DFC903DF}" srcOrd="0" destOrd="0" presId="urn:microsoft.com/office/officeart/2008/layout/LinedList"/>
    <dgm:cxn modelId="{DF079F42-9293-DC49-8D57-CD67858A0C3C}" type="presParOf" srcId="{6824B304-8D35-7546-835D-37EF75EF130E}" destId="{D251ECF4-3488-2542-8086-F83F675146E2}" srcOrd="1" destOrd="0" presId="urn:microsoft.com/office/officeart/2008/layout/LinedList"/>
    <dgm:cxn modelId="{8BCA8774-34E5-0443-9BFD-0C0EE85744CE}" type="presParOf" srcId="{D251ECF4-3488-2542-8086-F83F675146E2}" destId="{53DFB678-703B-1646-A2C9-814631074136}" srcOrd="0" destOrd="0" presId="urn:microsoft.com/office/officeart/2008/layout/LinedList"/>
    <dgm:cxn modelId="{897FA970-6784-9C4D-89E1-C4F3446CD18F}" type="presParOf" srcId="{D251ECF4-3488-2542-8086-F83F675146E2}" destId="{C9124C8C-8A51-3E49-8F20-C1A448FD817F}" srcOrd="1" destOrd="0" presId="urn:microsoft.com/office/officeart/2008/layout/LinedList"/>
    <dgm:cxn modelId="{01FD9C25-9318-4A47-8FCF-70BB794A28E5}" type="presParOf" srcId="{C9124C8C-8A51-3E49-8F20-C1A448FD817F}" destId="{5B977E52-1DC2-D846-AA85-F463E40EE7D6}" srcOrd="0" destOrd="0" presId="urn:microsoft.com/office/officeart/2008/layout/LinedList"/>
    <dgm:cxn modelId="{7A2AF9E0-E5C6-E64B-8E9E-E2D2A84C6456}" type="presParOf" srcId="{C9124C8C-8A51-3E49-8F20-C1A448FD817F}" destId="{B09F43E3-E283-364B-BDDC-AEA3B436FB56}" srcOrd="1" destOrd="0" presId="urn:microsoft.com/office/officeart/2008/layout/LinedList"/>
    <dgm:cxn modelId="{E66D9ACF-D587-D743-9756-BBCAD7F00FC5}" type="presParOf" srcId="{C9124C8C-8A51-3E49-8F20-C1A448FD817F}" destId="{78FAB02E-902A-0246-8841-E18990A6BDCD}" srcOrd="2" destOrd="0" presId="urn:microsoft.com/office/officeart/2008/layout/LinedList"/>
    <dgm:cxn modelId="{366B00D7-7FB9-634F-ADBF-4663F91C9C1D}" type="presParOf" srcId="{D251ECF4-3488-2542-8086-F83F675146E2}" destId="{2A380769-BA5B-F344-93A6-E05188F7C102}" srcOrd="2" destOrd="0" presId="urn:microsoft.com/office/officeart/2008/layout/LinedList"/>
    <dgm:cxn modelId="{3368227B-84D3-AC4F-8180-3F1F9F735031}" type="presParOf" srcId="{D251ECF4-3488-2542-8086-F83F675146E2}" destId="{1666CBCE-44EA-144B-B2DC-553B1D1FA875}" srcOrd="3" destOrd="0" presId="urn:microsoft.com/office/officeart/2008/layout/LinedList"/>
    <dgm:cxn modelId="{DAE02A30-FF3C-9D4D-94EE-99B024F0F5C9}" type="presParOf" srcId="{6564C5E9-1595-624A-93AF-6AD41D06A4F7}" destId="{43609A61-BA80-5948-B85C-CB38B2D0E047}" srcOrd="8" destOrd="0" presId="urn:microsoft.com/office/officeart/2008/layout/LinedList"/>
    <dgm:cxn modelId="{9EDF8B15-436D-EB49-ADB5-26FA79653E5D}" type="presParOf" srcId="{6564C5E9-1595-624A-93AF-6AD41D06A4F7}" destId="{755CA152-7A11-B547-85AC-95C6503B0509}" srcOrd="9" destOrd="0" presId="urn:microsoft.com/office/officeart/2008/layout/LinedList"/>
    <dgm:cxn modelId="{14909C5D-8573-D747-BB99-89CC9D5AF74A}" type="presParOf" srcId="{755CA152-7A11-B547-85AC-95C6503B0509}" destId="{6FFE689B-A07F-6149-B2E3-6757BAD42DB9}" srcOrd="0" destOrd="0" presId="urn:microsoft.com/office/officeart/2008/layout/LinedList"/>
    <dgm:cxn modelId="{D799CCFC-4B98-4E4B-A428-D7DDFF969B23}" type="presParOf" srcId="{755CA152-7A11-B547-85AC-95C6503B0509}" destId="{C5F03895-AABE-2543-93DF-22AEB1203220}" srcOrd="1" destOrd="0" presId="urn:microsoft.com/office/officeart/2008/layout/LinedList"/>
    <dgm:cxn modelId="{E1F7D45B-EE79-F44A-A20F-7A572EC371B5}" type="presParOf" srcId="{C5F03895-AABE-2543-93DF-22AEB1203220}" destId="{1B4605F0-5552-F241-97AF-C59A6A8D8608}" srcOrd="0" destOrd="0" presId="urn:microsoft.com/office/officeart/2008/layout/LinedList"/>
    <dgm:cxn modelId="{7F70C191-6023-EB49-973E-1DF160132004}" type="presParOf" srcId="{C5F03895-AABE-2543-93DF-22AEB1203220}" destId="{B3892077-82DE-2B46-B97B-882D9BAC3AA6}" srcOrd="1" destOrd="0" presId="urn:microsoft.com/office/officeart/2008/layout/LinedList"/>
    <dgm:cxn modelId="{E2DF0640-9691-2D43-AE99-D0A9D618C137}" type="presParOf" srcId="{B3892077-82DE-2B46-B97B-882D9BAC3AA6}" destId="{D85BDADF-3D02-C949-8AD1-025541606F09}" srcOrd="0" destOrd="0" presId="urn:microsoft.com/office/officeart/2008/layout/LinedList"/>
    <dgm:cxn modelId="{BF084401-893F-D74F-9955-84A8B3C483A8}" type="presParOf" srcId="{B3892077-82DE-2B46-B97B-882D9BAC3AA6}" destId="{FBD01AEA-A8F9-FE4D-9602-487EAF61F09B}" srcOrd="1" destOrd="0" presId="urn:microsoft.com/office/officeart/2008/layout/LinedList"/>
    <dgm:cxn modelId="{3A17E715-BFA4-8F4C-8B80-4C99F4A768BF}" type="presParOf" srcId="{B3892077-82DE-2B46-B97B-882D9BAC3AA6}" destId="{1DA1CE23-8C39-3D4F-A89C-4024EB35CFC1}" srcOrd="2" destOrd="0" presId="urn:microsoft.com/office/officeart/2008/layout/LinedList"/>
    <dgm:cxn modelId="{BD4BA07D-3E90-E745-8A1B-A83A96CA4787}" type="presParOf" srcId="{C5F03895-AABE-2543-93DF-22AEB1203220}" destId="{098E18BB-B50B-7944-A588-57FAEF8C3BE4}" srcOrd="2" destOrd="0" presId="urn:microsoft.com/office/officeart/2008/layout/LinedList"/>
    <dgm:cxn modelId="{4CBEAA44-0DAE-6345-ADEC-15CDF54195B3}" type="presParOf" srcId="{C5F03895-AABE-2543-93DF-22AEB1203220}" destId="{DB6E8C3B-99BF-2D4B-BAB0-99514E5BFDCA}" srcOrd="3"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635D4E3-C395-46CB-8160-2B84EAF2C96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BA96C5D-E5C0-42FE-A8FD-7B7C23706E41}">
      <dgm:prSet/>
      <dgm:spPr/>
      <dgm:t>
        <a:bodyPr/>
        <a:lstStyle/>
        <a:p>
          <a:r>
            <a:rPr lang="en-US" dirty="0"/>
            <a:t>Providers/Families who are able to accept sibling groups for placement.</a:t>
          </a:r>
        </a:p>
      </dgm:t>
    </dgm:pt>
    <dgm:pt modelId="{8114FAC9-EE55-479F-9ED5-17DACF1D159D}" type="parTrans" cxnId="{BFC128DF-DBCB-49C0-9408-D0FEB211D13B}">
      <dgm:prSet/>
      <dgm:spPr/>
      <dgm:t>
        <a:bodyPr/>
        <a:lstStyle/>
        <a:p>
          <a:endParaRPr lang="en-US"/>
        </a:p>
      </dgm:t>
    </dgm:pt>
    <dgm:pt modelId="{B2DDE548-DF79-4E35-BFC0-040C5D00EDB4}" type="sibTrans" cxnId="{BFC128DF-DBCB-49C0-9408-D0FEB211D13B}">
      <dgm:prSet/>
      <dgm:spPr/>
      <dgm:t>
        <a:bodyPr/>
        <a:lstStyle/>
        <a:p>
          <a:endParaRPr lang="en-US"/>
        </a:p>
      </dgm:t>
    </dgm:pt>
    <dgm:pt modelId="{D30D8780-5E81-42A6-9972-B0214411FA94}">
      <dgm:prSet/>
      <dgm:spPr/>
      <dgm:t>
        <a:bodyPr/>
        <a:lstStyle/>
        <a:p>
          <a:r>
            <a:rPr lang="en-US" dirty="0"/>
            <a:t>Providers/Families who are open to caring for adolescents.</a:t>
          </a:r>
        </a:p>
      </dgm:t>
    </dgm:pt>
    <dgm:pt modelId="{50C353F0-E012-4A45-A668-9544058BBECD}" type="parTrans" cxnId="{F7A9A598-7FD9-479C-A592-ECB69EBCE6D5}">
      <dgm:prSet/>
      <dgm:spPr/>
      <dgm:t>
        <a:bodyPr/>
        <a:lstStyle/>
        <a:p>
          <a:endParaRPr lang="en-US"/>
        </a:p>
      </dgm:t>
    </dgm:pt>
    <dgm:pt modelId="{EA630C92-4E79-4D8B-B72D-513C0176A15E}" type="sibTrans" cxnId="{F7A9A598-7FD9-479C-A592-ECB69EBCE6D5}">
      <dgm:prSet/>
      <dgm:spPr/>
      <dgm:t>
        <a:bodyPr/>
        <a:lstStyle/>
        <a:p>
          <a:endParaRPr lang="en-US"/>
        </a:p>
      </dgm:t>
    </dgm:pt>
    <dgm:pt modelId="{2489B69A-BE41-482F-B8CD-8D5FB8C1AAD9}">
      <dgm:prSet/>
      <dgm:spPr/>
      <dgm:t>
        <a:bodyPr/>
        <a:lstStyle/>
        <a:p>
          <a:r>
            <a:rPr lang="en-US"/>
            <a:t>ICWA (Indian Child Welfare Act)</a:t>
          </a:r>
        </a:p>
      </dgm:t>
    </dgm:pt>
    <dgm:pt modelId="{70D65F64-5B6B-47B2-A1DC-A8A122D8FF96}" type="parTrans" cxnId="{CBF6253D-A219-43E8-B634-C72BE6B84EC9}">
      <dgm:prSet/>
      <dgm:spPr/>
      <dgm:t>
        <a:bodyPr/>
        <a:lstStyle/>
        <a:p>
          <a:endParaRPr lang="en-US"/>
        </a:p>
      </dgm:t>
    </dgm:pt>
    <dgm:pt modelId="{53BD0161-72B3-4659-B7C0-B3589ED6D425}" type="sibTrans" cxnId="{CBF6253D-A219-43E8-B634-C72BE6B84EC9}">
      <dgm:prSet/>
      <dgm:spPr/>
      <dgm:t>
        <a:bodyPr/>
        <a:lstStyle/>
        <a:p>
          <a:endParaRPr lang="en-US"/>
        </a:p>
      </dgm:t>
    </dgm:pt>
    <dgm:pt modelId="{46294410-1894-44F7-AA5B-E05070423587}">
      <dgm:prSet/>
      <dgm:spPr/>
      <dgm:t>
        <a:bodyPr/>
        <a:lstStyle/>
        <a:p>
          <a:r>
            <a:rPr lang="en-US"/>
            <a:t>Children’s Mental Health respite providers</a:t>
          </a:r>
        </a:p>
      </dgm:t>
    </dgm:pt>
    <dgm:pt modelId="{5644C982-09A6-41C0-83E5-1D1E12A27C20}" type="parTrans" cxnId="{23F9F1F4-625F-45DC-84BC-0924E751E348}">
      <dgm:prSet/>
      <dgm:spPr/>
      <dgm:t>
        <a:bodyPr/>
        <a:lstStyle/>
        <a:p>
          <a:endParaRPr lang="en-US"/>
        </a:p>
      </dgm:t>
    </dgm:pt>
    <dgm:pt modelId="{EBA59ED8-3DFD-4D19-9966-8B5F7B6B8231}" type="sibTrans" cxnId="{23F9F1F4-625F-45DC-84BC-0924E751E348}">
      <dgm:prSet/>
      <dgm:spPr/>
      <dgm:t>
        <a:bodyPr/>
        <a:lstStyle/>
        <a:p>
          <a:endParaRPr lang="en-US"/>
        </a:p>
      </dgm:t>
    </dgm:pt>
    <dgm:pt modelId="{CBB9F378-F33A-4F79-B6E8-6571FA03BCAD}" type="pres">
      <dgm:prSet presAssocID="{D635D4E3-C395-46CB-8160-2B84EAF2C963}" presName="linear" presStyleCnt="0">
        <dgm:presLayoutVars>
          <dgm:animLvl val="lvl"/>
          <dgm:resizeHandles val="exact"/>
        </dgm:presLayoutVars>
      </dgm:prSet>
      <dgm:spPr/>
    </dgm:pt>
    <dgm:pt modelId="{4410422F-DDAB-4F43-978D-0FF507DA0B29}" type="pres">
      <dgm:prSet presAssocID="{1BA96C5D-E5C0-42FE-A8FD-7B7C23706E41}" presName="parentText" presStyleLbl="node1" presStyleIdx="0" presStyleCnt="4">
        <dgm:presLayoutVars>
          <dgm:chMax val="0"/>
          <dgm:bulletEnabled val="1"/>
        </dgm:presLayoutVars>
      </dgm:prSet>
      <dgm:spPr/>
    </dgm:pt>
    <dgm:pt modelId="{B51144CE-E3FB-4461-AC6E-A26CDB62AAFE}" type="pres">
      <dgm:prSet presAssocID="{B2DDE548-DF79-4E35-BFC0-040C5D00EDB4}" presName="spacer" presStyleCnt="0"/>
      <dgm:spPr/>
    </dgm:pt>
    <dgm:pt modelId="{AB30ADB3-9961-43A6-AAEA-9EDA59EE7AB5}" type="pres">
      <dgm:prSet presAssocID="{D30D8780-5E81-42A6-9972-B0214411FA94}" presName="parentText" presStyleLbl="node1" presStyleIdx="1" presStyleCnt="4">
        <dgm:presLayoutVars>
          <dgm:chMax val="0"/>
          <dgm:bulletEnabled val="1"/>
        </dgm:presLayoutVars>
      </dgm:prSet>
      <dgm:spPr/>
    </dgm:pt>
    <dgm:pt modelId="{8AA67697-9E7B-4866-B1D5-D66253CA8E28}" type="pres">
      <dgm:prSet presAssocID="{EA630C92-4E79-4D8B-B72D-513C0176A15E}" presName="spacer" presStyleCnt="0"/>
      <dgm:spPr/>
    </dgm:pt>
    <dgm:pt modelId="{C96696CC-FBE5-454D-82E8-CB7785A16B61}" type="pres">
      <dgm:prSet presAssocID="{2489B69A-BE41-482F-B8CD-8D5FB8C1AAD9}" presName="parentText" presStyleLbl="node1" presStyleIdx="2" presStyleCnt="4">
        <dgm:presLayoutVars>
          <dgm:chMax val="0"/>
          <dgm:bulletEnabled val="1"/>
        </dgm:presLayoutVars>
      </dgm:prSet>
      <dgm:spPr/>
    </dgm:pt>
    <dgm:pt modelId="{1EB61F44-F1F3-4D7A-AA93-BF7E0BF0D294}" type="pres">
      <dgm:prSet presAssocID="{53BD0161-72B3-4659-B7C0-B3589ED6D425}" presName="spacer" presStyleCnt="0"/>
      <dgm:spPr/>
    </dgm:pt>
    <dgm:pt modelId="{32C5D8E9-6F91-45D9-9EF3-8E090BD2C533}" type="pres">
      <dgm:prSet presAssocID="{46294410-1894-44F7-AA5B-E05070423587}" presName="parentText" presStyleLbl="node1" presStyleIdx="3" presStyleCnt="4">
        <dgm:presLayoutVars>
          <dgm:chMax val="0"/>
          <dgm:bulletEnabled val="1"/>
        </dgm:presLayoutVars>
      </dgm:prSet>
      <dgm:spPr/>
    </dgm:pt>
  </dgm:ptLst>
  <dgm:cxnLst>
    <dgm:cxn modelId="{90C3EC30-21F9-4AFE-A267-4242733F3FDA}" type="presOf" srcId="{2489B69A-BE41-482F-B8CD-8D5FB8C1AAD9}" destId="{C96696CC-FBE5-454D-82E8-CB7785A16B61}" srcOrd="0" destOrd="0" presId="urn:microsoft.com/office/officeart/2005/8/layout/vList2"/>
    <dgm:cxn modelId="{CBF6253D-A219-43E8-B634-C72BE6B84EC9}" srcId="{D635D4E3-C395-46CB-8160-2B84EAF2C963}" destId="{2489B69A-BE41-482F-B8CD-8D5FB8C1AAD9}" srcOrd="2" destOrd="0" parTransId="{70D65F64-5B6B-47B2-A1DC-A8A122D8FF96}" sibTransId="{53BD0161-72B3-4659-B7C0-B3589ED6D425}"/>
    <dgm:cxn modelId="{E7560A48-2FCC-43CC-9BA1-93177376E0A3}" type="presOf" srcId="{1BA96C5D-E5C0-42FE-A8FD-7B7C23706E41}" destId="{4410422F-DDAB-4F43-978D-0FF507DA0B29}" srcOrd="0" destOrd="0" presId="urn:microsoft.com/office/officeart/2005/8/layout/vList2"/>
    <dgm:cxn modelId="{E3023285-B85D-4793-8CB3-E9B8BFC02DED}" type="presOf" srcId="{46294410-1894-44F7-AA5B-E05070423587}" destId="{32C5D8E9-6F91-45D9-9EF3-8E090BD2C533}" srcOrd="0" destOrd="0" presId="urn:microsoft.com/office/officeart/2005/8/layout/vList2"/>
    <dgm:cxn modelId="{8635D98C-BE46-4801-9CF7-05BBE687C6C3}" type="presOf" srcId="{D30D8780-5E81-42A6-9972-B0214411FA94}" destId="{AB30ADB3-9961-43A6-AAEA-9EDA59EE7AB5}" srcOrd="0" destOrd="0" presId="urn:microsoft.com/office/officeart/2005/8/layout/vList2"/>
    <dgm:cxn modelId="{F7A9A598-7FD9-479C-A592-ECB69EBCE6D5}" srcId="{D635D4E3-C395-46CB-8160-2B84EAF2C963}" destId="{D30D8780-5E81-42A6-9972-B0214411FA94}" srcOrd="1" destOrd="0" parTransId="{50C353F0-E012-4A45-A668-9544058BBECD}" sibTransId="{EA630C92-4E79-4D8B-B72D-513C0176A15E}"/>
    <dgm:cxn modelId="{AA3F92A8-E944-49D1-ADEB-44474A955C18}" type="presOf" srcId="{D635D4E3-C395-46CB-8160-2B84EAF2C963}" destId="{CBB9F378-F33A-4F79-B6E8-6571FA03BCAD}" srcOrd="0" destOrd="0" presId="urn:microsoft.com/office/officeart/2005/8/layout/vList2"/>
    <dgm:cxn modelId="{BFC128DF-DBCB-49C0-9408-D0FEB211D13B}" srcId="{D635D4E3-C395-46CB-8160-2B84EAF2C963}" destId="{1BA96C5D-E5C0-42FE-A8FD-7B7C23706E41}" srcOrd="0" destOrd="0" parTransId="{8114FAC9-EE55-479F-9ED5-17DACF1D159D}" sibTransId="{B2DDE548-DF79-4E35-BFC0-040C5D00EDB4}"/>
    <dgm:cxn modelId="{23F9F1F4-625F-45DC-84BC-0924E751E348}" srcId="{D635D4E3-C395-46CB-8160-2B84EAF2C963}" destId="{46294410-1894-44F7-AA5B-E05070423587}" srcOrd="3" destOrd="0" parTransId="{5644C982-09A6-41C0-83E5-1D1E12A27C20}" sibTransId="{EBA59ED8-3DFD-4D19-9966-8B5F7B6B8231}"/>
    <dgm:cxn modelId="{7FAF4C26-E6A7-4349-97F7-0E260FC77224}" type="presParOf" srcId="{CBB9F378-F33A-4F79-B6E8-6571FA03BCAD}" destId="{4410422F-DDAB-4F43-978D-0FF507DA0B29}" srcOrd="0" destOrd="0" presId="urn:microsoft.com/office/officeart/2005/8/layout/vList2"/>
    <dgm:cxn modelId="{3C3D06E4-A435-40FD-A1EE-D3F26355ECC1}" type="presParOf" srcId="{CBB9F378-F33A-4F79-B6E8-6571FA03BCAD}" destId="{B51144CE-E3FB-4461-AC6E-A26CDB62AAFE}" srcOrd="1" destOrd="0" presId="urn:microsoft.com/office/officeart/2005/8/layout/vList2"/>
    <dgm:cxn modelId="{C882EB89-EA88-450E-BB70-E9E72E9DB78F}" type="presParOf" srcId="{CBB9F378-F33A-4F79-B6E8-6571FA03BCAD}" destId="{AB30ADB3-9961-43A6-AAEA-9EDA59EE7AB5}" srcOrd="2" destOrd="0" presId="urn:microsoft.com/office/officeart/2005/8/layout/vList2"/>
    <dgm:cxn modelId="{A9ACEE4F-3525-4018-AB87-85DB044D791B}" type="presParOf" srcId="{CBB9F378-F33A-4F79-B6E8-6571FA03BCAD}" destId="{8AA67697-9E7B-4866-B1D5-D66253CA8E28}" srcOrd="3" destOrd="0" presId="urn:microsoft.com/office/officeart/2005/8/layout/vList2"/>
    <dgm:cxn modelId="{80CE76E0-8E4C-4355-A11B-BCE3DA56832D}" type="presParOf" srcId="{CBB9F378-F33A-4F79-B6E8-6571FA03BCAD}" destId="{C96696CC-FBE5-454D-82E8-CB7785A16B61}" srcOrd="4" destOrd="0" presId="urn:microsoft.com/office/officeart/2005/8/layout/vList2"/>
    <dgm:cxn modelId="{9E7781E1-0977-4FB8-9ED6-89DB7ED98887}" type="presParOf" srcId="{CBB9F378-F33A-4F79-B6E8-6571FA03BCAD}" destId="{1EB61F44-F1F3-4D7A-AA93-BF7E0BF0D294}" srcOrd="5" destOrd="0" presId="urn:microsoft.com/office/officeart/2005/8/layout/vList2"/>
    <dgm:cxn modelId="{C90ED633-493A-4E95-9BE6-BB2E5DC991AD}" type="presParOf" srcId="{CBB9F378-F33A-4F79-B6E8-6571FA03BCAD}" destId="{32C5D8E9-6F91-45D9-9EF3-8E090BD2C53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A7698-FAF1-9341-A1FC-ED13A8E7C585}">
      <dsp:nvSpPr>
        <dsp:cNvPr id="0" name=""/>
        <dsp:cNvSpPr/>
      </dsp:nvSpPr>
      <dsp:spPr>
        <a:xfrm>
          <a:off x="0" y="473"/>
          <a:ext cx="10515600" cy="0"/>
        </a:xfrm>
        <a:prstGeom prst="line">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6779ABC-4458-134D-8407-3B550EE07267}">
      <dsp:nvSpPr>
        <dsp:cNvPr id="0" name=""/>
        <dsp:cNvSpPr/>
      </dsp:nvSpPr>
      <dsp:spPr>
        <a:xfrm>
          <a:off x="0" y="473"/>
          <a:ext cx="2103120" cy="775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0" i="0" kern="1200" dirty="0">
              <a:latin typeface="Gill Sans Nova" panose="020B0602020104020203" pitchFamily="34" charset="0"/>
              <a:cs typeface="Gill Sans SemiBold" panose="020B0502020104020203" pitchFamily="34" charset="-79"/>
            </a:rPr>
            <a:t>RELATIVE</a:t>
          </a:r>
        </a:p>
      </dsp:txBody>
      <dsp:txXfrm>
        <a:off x="0" y="473"/>
        <a:ext cx="2103120" cy="775145"/>
      </dsp:txXfrm>
    </dsp:sp>
    <dsp:sp modelId="{4B7883FE-9BF1-834B-9E55-433D1207CAF9}">
      <dsp:nvSpPr>
        <dsp:cNvPr id="0" name=""/>
        <dsp:cNvSpPr/>
      </dsp:nvSpPr>
      <dsp:spPr>
        <a:xfrm>
          <a:off x="2260854" y="35672"/>
          <a:ext cx="8254746" cy="703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chemeClr val="accent2"/>
              </a:solidFill>
            </a:rPr>
            <a:t>Child specific and initiated through a referral made by a placing social worker</a:t>
          </a:r>
          <a:endParaRPr lang="en-US" sz="1800" b="1" i="0" kern="1200" dirty="0">
            <a:solidFill>
              <a:schemeClr val="accent2"/>
            </a:solidFill>
            <a:latin typeface="Gill Sans Nova" panose="020B0602020104020203" pitchFamily="34" charset="0"/>
            <a:cs typeface="Gill Sans SemiBold" panose="020B0502020104020203" pitchFamily="34" charset="-79"/>
          </a:endParaRPr>
        </a:p>
      </dsp:txBody>
      <dsp:txXfrm>
        <a:off x="2260854" y="35672"/>
        <a:ext cx="8254746" cy="703989"/>
      </dsp:txXfrm>
    </dsp:sp>
    <dsp:sp modelId="{F855322D-A55D-8B49-879F-C673DBB2B4C9}">
      <dsp:nvSpPr>
        <dsp:cNvPr id="0" name=""/>
        <dsp:cNvSpPr/>
      </dsp:nvSpPr>
      <dsp:spPr>
        <a:xfrm>
          <a:off x="2103120" y="739662"/>
          <a:ext cx="84124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DD445911-31B5-374B-964F-E521B7F4A98B}">
      <dsp:nvSpPr>
        <dsp:cNvPr id="0" name=""/>
        <dsp:cNvSpPr/>
      </dsp:nvSpPr>
      <dsp:spPr>
        <a:xfrm>
          <a:off x="0" y="775618"/>
          <a:ext cx="10515600" cy="0"/>
        </a:xfrm>
        <a:prstGeom prst="line">
          <a:avLst/>
        </a:prstGeom>
        <a:gradFill rotWithShape="0">
          <a:gsLst>
            <a:gs pos="0">
              <a:schemeClr val="accent1">
                <a:shade val="80000"/>
                <a:hueOff val="-3031"/>
                <a:satOff val="16383"/>
                <a:lumOff val="2548"/>
                <a:alphaOff val="0"/>
                <a:satMod val="103000"/>
                <a:lumMod val="102000"/>
                <a:tint val="94000"/>
              </a:schemeClr>
            </a:gs>
            <a:gs pos="50000">
              <a:schemeClr val="accent1">
                <a:shade val="80000"/>
                <a:hueOff val="-3031"/>
                <a:satOff val="16383"/>
                <a:lumOff val="2548"/>
                <a:alphaOff val="0"/>
                <a:satMod val="110000"/>
                <a:lumMod val="100000"/>
                <a:shade val="100000"/>
              </a:schemeClr>
            </a:gs>
            <a:gs pos="100000">
              <a:schemeClr val="accent1">
                <a:shade val="80000"/>
                <a:hueOff val="-3031"/>
                <a:satOff val="16383"/>
                <a:lumOff val="254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7741AD6-DFD2-814C-A051-E841CC65A4EA}">
      <dsp:nvSpPr>
        <dsp:cNvPr id="0" name=""/>
        <dsp:cNvSpPr/>
      </dsp:nvSpPr>
      <dsp:spPr>
        <a:xfrm>
          <a:off x="0" y="775618"/>
          <a:ext cx="2103120" cy="775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latin typeface="Gill Sans Nova" panose="020B0602020104020203" pitchFamily="34" charset="0"/>
              <a:cs typeface="Gill Sans SemiBold" panose="020B0502020104020203" pitchFamily="34" charset="-79"/>
            </a:rPr>
            <a:t>TRADITIONAL</a:t>
          </a:r>
        </a:p>
      </dsp:txBody>
      <dsp:txXfrm>
        <a:off x="0" y="775618"/>
        <a:ext cx="2103120" cy="775145"/>
      </dsp:txXfrm>
    </dsp:sp>
    <dsp:sp modelId="{040275F6-8CD8-B443-8E15-E2EA8C115BE0}">
      <dsp:nvSpPr>
        <dsp:cNvPr id="0" name=""/>
        <dsp:cNvSpPr/>
      </dsp:nvSpPr>
      <dsp:spPr>
        <a:xfrm>
          <a:off x="2260854" y="810818"/>
          <a:ext cx="8254746" cy="703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b="1" i="0" kern="1200" dirty="0">
              <a:solidFill>
                <a:schemeClr val="accent2"/>
              </a:solidFill>
              <a:latin typeface="+mn-lt"/>
              <a:cs typeface="Gill Sans Light" panose="020B0302020104020203" pitchFamily="34" charset="-79"/>
            </a:rPr>
            <a:t>Non-related community members</a:t>
          </a:r>
          <a:endParaRPr lang="en-US" sz="1800" b="1" i="0" kern="1200" dirty="0">
            <a:solidFill>
              <a:schemeClr val="accent2"/>
            </a:solidFill>
            <a:latin typeface="Gill Sans Nova" panose="020B0602020104020203" pitchFamily="34" charset="0"/>
            <a:cs typeface="Gill Sans SemiBold" panose="020B0502020104020203" pitchFamily="34" charset="-79"/>
          </a:endParaRPr>
        </a:p>
      </dsp:txBody>
      <dsp:txXfrm>
        <a:off x="2260854" y="810818"/>
        <a:ext cx="8254746" cy="703989"/>
      </dsp:txXfrm>
    </dsp:sp>
    <dsp:sp modelId="{1103FC42-5419-864B-A44F-32D393A0563C}">
      <dsp:nvSpPr>
        <dsp:cNvPr id="0" name=""/>
        <dsp:cNvSpPr/>
      </dsp:nvSpPr>
      <dsp:spPr>
        <a:xfrm>
          <a:off x="2102951" y="1422529"/>
          <a:ext cx="84124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04EDAAE1-E9CA-2F45-BA18-8E6050569C72}">
      <dsp:nvSpPr>
        <dsp:cNvPr id="0" name=""/>
        <dsp:cNvSpPr/>
      </dsp:nvSpPr>
      <dsp:spPr>
        <a:xfrm>
          <a:off x="0" y="1550764"/>
          <a:ext cx="10515600" cy="0"/>
        </a:xfrm>
        <a:prstGeom prst="line">
          <a:avLst/>
        </a:prstGeom>
        <a:gradFill rotWithShape="0">
          <a:gsLst>
            <a:gs pos="0">
              <a:schemeClr val="accent1">
                <a:shade val="80000"/>
                <a:hueOff val="-6062"/>
                <a:satOff val="32765"/>
                <a:lumOff val="5095"/>
                <a:alphaOff val="0"/>
                <a:satMod val="103000"/>
                <a:lumMod val="102000"/>
                <a:tint val="94000"/>
              </a:schemeClr>
            </a:gs>
            <a:gs pos="50000">
              <a:schemeClr val="accent1">
                <a:shade val="80000"/>
                <a:hueOff val="-6062"/>
                <a:satOff val="32765"/>
                <a:lumOff val="5095"/>
                <a:alphaOff val="0"/>
                <a:satMod val="110000"/>
                <a:lumMod val="100000"/>
                <a:shade val="100000"/>
              </a:schemeClr>
            </a:gs>
            <a:gs pos="100000">
              <a:schemeClr val="accent1">
                <a:shade val="80000"/>
                <a:hueOff val="-6062"/>
                <a:satOff val="32765"/>
                <a:lumOff val="509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2C6F6CB-CEC3-A749-930B-00502DB5A1B0}">
      <dsp:nvSpPr>
        <dsp:cNvPr id="0" name=""/>
        <dsp:cNvSpPr/>
      </dsp:nvSpPr>
      <dsp:spPr>
        <a:xfrm>
          <a:off x="0" y="1550764"/>
          <a:ext cx="2103120" cy="775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latin typeface="Gill Sans Nova" panose="020B0602020104020203" pitchFamily="34" charset="0"/>
              <a:cs typeface="Gill Sans SemiBold" panose="020B0502020104020203" pitchFamily="34" charset="-79"/>
            </a:rPr>
            <a:t>RESPITE</a:t>
          </a:r>
        </a:p>
      </dsp:txBody>
      <dsp:txXfrm>
        <a:off x="0" y="1550764"/>
        <a:ext cx="2103120" cy="775145"/>
      </dsp:txXfrm>
    </dsp:sp>
    <dsp:sp modelId="{DAF6D365-7021-E74E-8AD3-AB3AC6A0D057}">
      <dsp:nvSpPr>
        <dsp:cNvPr id="0" name=""/>
        <dsp:cNvSpPr/>
      </dsp:nvSpPr>
      <dsp:spPr>
        <a:xfrm>
          <a:off x="2260854" y="1585964"/>
          <a:ext cx="8254746" cy="703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b="1" i="0" kern="1200" dirty="0">
              <a:solidFill>
                <a:schemeClr val="accent2"/>
              </a:solidFill>
              <a:latin typeface="+mn-lt"/>
              <a:cs typeface="Gill Sans Light" panose="020B0302020104020203" pitchFamily="34" charset="-79"/>
            </a:rPr>
            <a:t>Licensed foster care providers who offer short term care for children who are placed in another foster home or who may be working with a Children’s Mental Health Case Manager.</a:t>
          </a:r>
          <a:endParaRPr lang="en-US" sz="1800" b="1" i="0" kern="1200" dirty="0">
            <a:solidFill>
              <a:schemeClr val="accent2"/>
            </a:solidFill>
            <a:latin typeface="Gill Sans Nova" panose="020B0602020104020203" pitchFamily="34" charset="0"/>
            <a:cs typeface="Gill Sans SemiBold" panose="020B0502020104020203" pitchFamily="34" charset="-79"/>
          </a:endParaRPr>
        </a:p>
      </dsp:txBody>
      <dsp:txXfrm>
        <a:off x="2260854" y="1585964"/>
        <a:ext cx="8254746" cy="703989"/>
      </dsp:txXfrm>
    </dsp:sp>
    <dsp:sp modelId="{9071E8DC-DDBE-CD4E-9B99-FF7E5F21CEFF}">
      <dsp:nvSpPr>
        <dsp:cNvPr id="0" name=""/>
        <dsp:cNvSpPr/>
      </dsp:nvSpPr>
      <dsp:spPr>
        <a:xfrm>
          <a:off x="2102951" y="2424177"/>
          <a:ext cx="84124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C60B052C-8895-B64E-8F55-A22B06C26711}">
      <dsp:nvSpPr>
        <dsp:cNvPr id="0" name=""/>
        <dsp:cNvSpPr/>
      </dsp:nvSpPr>
      <dsp:spPr>
        <a:xfrm>
          <a:off x="0" y="2325910"/>
          <a:ext cx="10515600" cy="0"/>
        </a:xfrm>
        <a:prstGeom prst="line">
          <a:avLst/>
        </a:prstGeom>
        <a:gradFill rotWithShape="0">
          <a:gsLst>
            <a:gs pos="0">
              <a:schemeClr val="accent1">
                <a:shade val="80000"/>
                <a:hueOff val="-9093"/>
                <a:satOff val="49148"/>
                <a:lumOff val="7643"/>
                <a:alphaOff val="0"/>
                <a:satMod val="103000"/>
                <a:lumMod val="102000"/>
                <a:tint val="94000"/>
              </a:schemeClr>
            </a:gs>
            <a:gs pos="50000">
              <a:schemeClr val="accent1">
                <a:shade val="80000"/>
                <a:hueOff val="-9093"/>
                <a:satOff val="49148"/>
                <a:lumOff val="7643"/>
                <a:alphaOff val="0"/>
                <a:satMod val="110000"/>
                <a:lumMod val="100000"/>
                <a:shade val="100000"/>
              </a:schemeClr>
            </a:gs>
            <a:gs pos="100000">
              <a:schemeClr val="accent1">
                <a:shade val="80000"/>
                <a:hueOff val="-9093"/>
                <a:satOff val="49148"/>
                <a:lumOff val="764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9B957BF-3762-C444-A889-9188DFC903DF}">
      <dsp:nvSpPr>
        <dsp:cNvPr id="0" name=""/>
        <dsp:cNvSpPr/>
      </dsp:nvSpPr>
      <dsp:spPr>
        <a:xfrm>
          <a:off x="0" y="2325910"/>
          <a:ext cx="2103120" cy="775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latin typeface="Gill Sans Nova" panose="020B0602020104020203" pitchFamily="34" charset="0"/>
              <a:cs typeface="Gill Sans SemiBold" panose="020B0502020104020203" pitchFamily="34" charset="-79"/>
            </a:rPr>
            <a:t>EMERGENCY</a:t>
          </a:r>
        </a:p>
      </dsp:txBody>
      <dsp:txXfrm>
        <a:off x="0" y="2325910"/>
        <a:ext cx="2103120" cy="775145"/>
      </dsp:txXfrm>
    </dsp:sp>
    <dsp:sp modelId="{B09F43E3-E283-364B-BDDC-AEA3B436FB56}">
      <dsp:nvSpPr>
        <dsp:cNvPr id="0" name=""/>
        <dsp:cNvSpPr/>
      </dsp:nvSpPr>
      <dsp:spPr>
        <a:xfrm>
          <a:off x="2260854" y="2361109"/>
          <a:ext cx="8254746" cy="703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rtl="0">
            <a:lnSpc>
              <a:spcPct val="100000"/>
            </a:lnSpc>
            <a:spcBef>
              <a:spcPct val="0"/>
            </a:spcBef>
            <a:spcAft>
              <a:spcPct val="35000"/>
            </a:spcAft>
            <a:buNone/>
          </a:pPr>
          <a:r>
            <a:rPr lang="en-US" sz="1800" b="1" i="0" kern="1200" dirty="0">
              <a:solidFill>
                <a:schemeClr val="accent2"/>
              </a:solidFill>
              <a:latin typeface="+mn-lt"/>
              <a:cs typeface="Gill Sans Light" panose="020B0302020104020203" pitchFamily="34" charset="-79"/>
            </a:rPr>
            <a:t>Providers available to accept children for placement on short notice.</a:t>
          </a:r>
          <a:endParaRPr lang="en-US" sz="1800" b="1" i="0" kern="1200" dirty="0">
            <a:solidFill>
              <a:schemeClr val="accent2"/>
            </a:solidFill>
            <a:latin typeface="Gill Sans Nova" panose="020B0602020104020203" pitchFamily="34" charset="0"/>
            <a:cs typeface="Gill Sans SemiBold" panose="020B0502020104020203" pitchFamily="34" charset="-79"/>
          </a:endParaRPr>
        </a:p>
      </dsp:txBody>
      <dsp:txXfrm>
        <a:off x="2260854" y="2361109"/>
        <a:ext cx="8254746" cy="703989"/>
      </dsp:txXfrm>
    </dsp:sp>
    <dsp:sp modelId="{2A380769-BA5B-F344-93A6-E05188F7C102}">
      <dsp:nvSpPr>
        <dsp:cNvPr id="0" name=""/>
        <dsp:cNvSpPr/>
      </dsp:nvSpPr>
      <dsp:spPr>
        <a:xfrm>
          <a:off x="2103120" y="3065099"/>
          <a:ext cx="84124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43609A61-BA80-5948-B85C-CB38B2D0E047}">
      <dsp:nvSpPr>
        <dsp:cNvPr id="0" name=""/>
        <dsp:cNvSpPr/>
      </dsp:nvSpPr>
      <dsp:spPr>
        <a:xfrm>
          <a:off x="0" y="3101056"/>
          <a:ext cx="10515600" cy="0"/>
        </a:xfrm>
        <a:prstGeom prst="line">
          <a:avLst/>
        </a:prstGeom>
        <a:gradFill rotWithShape="0">
          <a:gsLst>
            <a:gs pos="0">
              <a:schemeClr val="accent1">
                <a:shade val="80000"/>
                <a:hueOff val="-12124"/>
                <a:satOff val="65530"/>
                <a:lumOff val="10191"/>
                <a:alphaOff val="0"/>
                <a:satMod val="103000"/>
                <a:lumMod val="102000"/>
                <a:tint val="94000"/>
              </a:schemeClr>
            </a:gs>
            <a:gs pos="50000">
              <a:schemeClr val="accent1">
                <a:shade val="80000"/>
                <a:hueOff val="-12124"/>
                <a:satOff val="65530"/>
                <a:lumOff val="10191"/>
                <a:alphaOff val="0"/>
                <a:satMod val="110000"/>
                <a:lumMod val="100000"/>
                <a:shade val="100000"/>
              </a:schemeClr>
            </a:gs>
            <a:gs pos="100000">
              <a:schemeClr val="accent1">
                <a:shade val="80000"/>
                <a:hueOff val="-12124"/>
                <a:satOff val="65530"/>
                <a:lumOff val="1019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FFE689B-A07F-6149-B2E3-6757BAD42DB9}">
      <dsp:nvSpPr>
        <dsp:cNvPr id="0" name=""/>
        <dsp:cNvSpPr/>
      </dsp:nvSpPr>
      <dsp:spPr>
        <a:xfrm>
          <a:off x="0" y="3101056"/>
          <a:ext cx="2103120" cy="775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latin typeface="Gill Sans Nova" panose="020B0602020104020203" pitchFamily="34" charset="0"/>
              <a:cs typeface="Gill Sans SemiBold" panose="020B0502020104020203" pitchFamily="34" charset="-79"/>
            </a:rPr>
            <a:t>LONG TERM</a:t>
          </a:r>
        </a:p>
      </dsp:txBody>
      <dsp:txXfrm>
        <a:off x="0" y="3101056"/>
        <a:ext cx="2103120" cy="775145"/>
      </dsp:txXfrm>
    </dsp:sp>
    <dsp:sp modelId="{FBD01AEA-A8F9-FE4D-9602-487EAF61F09B}">
      <dsp:nvSpPr>
        <dsp:cNvPr id="0" name=""/>
        <dsp:cNvSpPr/>
      </dsp:nvSpPr>
      <dsp:spPr>
        <a:xfrm>
          <a:off x="2138848" y="3157452"/>
          <a:ext cx="8105995" cy="703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l" defTabSz="800100" rtl="0">
            <a:lnSpc>
              <a:spcPct val="100000"/>
            </a:lnSpc>
            <a:spcBef>
              <a:spcPct val="0"/>
            </a:spcBef>
            <a:spcAft>
              <a:spcPct val="35000"/>
            </a:spcAft>
            <a:buNone/>
          </a:pPr>
          <a:r>
            <a:rPr lang="en-US" sz="1800" b="1" i="0" kern="1200" dirty="0">
              <a:solidFill>
                <a:schemeClr val="accent2"/>
              </a:solidFill>
              <a:latin typeface="+mn-lt"/>
              <a:cs typeface="Gill Sans Light" panose="020B0302020104020203" pitchFamily="34" charset="-79"/>
            </a:rPr>
            <a:t>Providers who are able to care for children ongoing over several months or years.</a:t>
          </a:r>
          <a:endParaRPr lang="en-US" sz="1800" b="1" i="0" kern="1200" dirty="0">
            <a:solidFill>
              <a:srgbClr val="AC5B4C"/>
            </a:solidFill>
            <a:latin typeface="Gill Sans Nova" panose="020B0602020104020203" pitchFamily="34" charset="0"/>
            <a:ea typeface="+mn-ea"/>
            <a:cs typeface="Gill Sans SemiBold" panose="020B0502020104020203" pitchFamily="34" charset="-79"/>
          </a:endParaRPr>
        </a:p>
      </dsp:txBody>
      <dsp:txXfrm>
        <a:off x="2138848" y="3157452"/>
        <a:ext cx="8105995" cy="703989"/>
      </dsp:txXfrm>
    </dsp:sp>
    <dsp:sp modelId="{098E18BB-B50B-7944-A588-57FAEF8C3BE4}">
      <dsp:nvSpPr>
        <dsp:cNvPr id="0" name=""/>
        <dsp:cNvSpPr/>
      </dsp:nvSpPr>
      <dsp:spPr>
        <a:xfrm>
          <a:off x="2103120" y="3840245"/>
          <a:ext cx="84124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0422F-DDAB-4F43-978D-0FF507DA0B29}">
      <dsp:nvSpPr>
        <dsp:cNvPr id="0" name=""/>
        <dsp:cNvSpPr/>
      </dsp:nvSpPr>
      <dsp:spPr>
        <a:xfrm>
          <a:off x="0" y="48404"/>
          <a:ext cx="6253721" cy="1179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Providers/Families who are able to accept sibling groups for placement.</a:t>
          </a:r>
        </a:p>
      </dsp:txBody>
      <dsp:txXfrm>
        <a:off x="57572" y="105976"/>
        <a:ext cx="6138577" cy="1064216"/>
      </dsp:txXfrm>
    </dsp:sp>
    <dsp:sp modelId="{AB30ADB3-9961-43A6-AAEA-9EDA59EE7AB5}">
      <dsp:nvSpPr>
        <dsp:cNvPr id="0" name=""/>
        <dsp:cNvSpPr/>
      </dsp:nvSpPr>
      <dsp:spPr>
        <a:xfrm>
          <a:off x="0" y="1308405"/>
          <a:ext cx="6253721" cy="1179360"/>
        </a:xfrm>
        <a:prstGeom prst="roundRect">
          <a:avLst/>
        </a:prstGeom>
        <a:solidFill>
          <a:schemeClr val="accent2">
            <a:hueOff val="1294820"/>
            <a:satOff val="-2784"/>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Providers/Families who are open to caring for adolescents.</a:t>
          </a:r>
        </a:p>
      </dsp:txBody>
      <dsp:txXfrm>
        <a:off x="57572" y="1365977"/>
        <a:ext cx="6138577" cy="1064216"/>
      </dsp:txXfrm>
    </dsp:sp>
    <dsp:sp modelId="{C96696CC-FBE5-454D-82E8-CB7785A16B61}">
      <dsp:nvSpPr>
        <dsp:cNvPr id="0" name=""/>
        <dsp:cNvSpPr/>
      </dsp:nvSpPr>
      <dsp:spPr>
        <a:xfrm>
          <a:off x="0" y="2568404"/>
          <a:ext cx="6253721" cy="1179360"/>
        </a:xfrm>
        <a:prstGeom prst="roundRect">
          <a:avLst/>
        </a:prstGeom>
        <a:solidFill>
          <a:schemeClr val="accent2">
            <a:hueOff val="2589641"/>
            <a:satOff val="-5568"/>
            <a:lumOff val="1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ICWA (Indian Child Welfare Act)</a:t>
          </a:r>
        </a:p>
      </dsp:txBody>
      <dsp:txXfrm>
        <a:off x="57572" y="2625976"/>
        <a:ext cx="6138577" cy="1064216"/>
      </dsp:txXfrm>
    </dsp:sp>
    <dsp:sp modelId="{32C5D8E9-6F91-45D9-9EF3-8E090BD2C533}">
      <dsp:nvSpPr>
        <dsp:cNvPr id="0" name=""/>
        <dsp:cNvSpPr/>
      </dsp:nvSpPr>
      <dsp:spPr>
        <a:xfrm>
          <a:off x="0" y="3828404"/>
          <a:ext cx="6253721" cy="1179360"/>
        </a:xfrm>
        <a:prstGeom prst="roundRect">
          <a:avLst/>
        </a:prstGeom>
        <a:solidFill>
          <a:schemeClr val="accent2">
            <a:hueOff val="3884461"/>
            <a:satOff val="-8352"/>
            <a:lumOff val="2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Children’s Mental Health respite providers</a:t>
          </a:r>
        </a:p>
      </dsp:txBody>
      <dsp:txXfrm>
        <a:off x="57572" y="3885976"/>
        <a:ext cx="6138577" cy="106421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AE6F21-F9AA-B804-F44A-0E1CBE7D10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13024-4032-4B4F-8680-09D5E08EDB6E}" type="datetimeFigureOut">
              <a:rPr lang="en-US" smtClean="0"/>
              <a:t>12/8/2023</a:t>
            </a:fld>
            <a:endParaRPr lang="en-US" dirty="0"/>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357A0-8177-46BC-BFCE-19D99E3453CC}" type="slidenum">
              <a:rPr lang="en-US" smtClean="0"/>
              <a:t>‹#›</a:t>
            </a:fld>
            <a:endParaRPr lang="en-US"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E225E-43E0-7047-8ADB-DD9EBB41B4D0}" type="datetimeFigureOut">
              <a:rPr lang="en-US" noProof="0" smtClean="0"/>
              <a:t>12/8/2023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66290-4595-5745-A50F-D5EC13BAC604}" type="slidenum">
              <a:rPr lang="en-US" noProof="0" smtClean="0"/>
              <a:t>‹#›</a:t>
            </a:fld>
            <a:endParaRPr lang="en-US"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smtClean="0"/>
              <a:t>4</a:t>
            </a:fld>
            <a:endParaRPr lang="en-US" dirty="0"/>
          </a:p>
        </p:txBody>
      </p:sp>
    </p:spTree>
    <p:extLst>
      <p:ext uri="{BB962C8B-B14F-4D97-AF65-F5344CB8AC3E}">
        <p14:creationId xmlns:p14="http://schemas.microsoft.com/office/powerpoint/2010/main" val="14027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smtClean="0"/>
              <a:t>11</a:t>
            </a:fld>
            <a:endParaRPr lang="en-US" dirty="0"/>
          </a:p>
        </p:txBody>
      </p:sp>
    </p:spTree>
    <p:extLst>
      <p:ext uri="{BB962C8B-B14F-4D97-AF65-F5344CB8AC3E}">
        <p14:creationId xmlns:p14="http://schemas.microsoft.com/office/powerpoint/2010/main" val="3150707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F359D7C-AC03-77FE-CA1D-B96B46B08D16}"/>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Freeform: Shape 22">
            <a:extLst>
              <a:ext uri="{FF2B5EF4-FFF2-40B4-BE49-F238E27FC236}">
                <a16:creationId xmlns:a16="http://schemas.microsoft.com/office/drawing/2014/main" id="{84B8E19A-569B-855B-EBF8-C02F2998ABC8}"/>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72795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m x8">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11C6679A-1B60-DCCD-7295-255649B92C60}"/>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1207008"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986784"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766560"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546336"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3325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1976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20626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899277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3325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1976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20626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899277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2" name="Picture Placeholder 38">
            <a:extLst>
              <a:ext uri="{FF2B5EF4-FFF2-40B4-BE49-F238E27FC236}">
                <a16:creationId xmlns:a16="http://schemas.microsoft.com/office/drawing/2014/main" id="{08C258FA-3031-35D9-6558-64BA58554EF4}"/>
              </a:ext>
            </a:extLst>
          </p:cNvPr>
          <p:cNvSpPr>
            <a:spLocks noGrp="1"/>
          </p:cNvSpPr>
          <p:nvPr>
            <p:ph type="pic" sz="quarter" idx="25"/>
          </p:nvPr>
        </p:nvSpPr>
        <p:spPr>
          <a:xfrm>
            <a:off x="1207008"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3" name="Picture Placeholder 39">
            <a:extLst>
              <a:ext uri="{FF2B5EF4-FFF2-40B4-BE49-F238E27FC236}">
                <a16:creationId xmlns:a16="http://schemas.microsoft.com/office/drawing/2014/main" id="{465869E5-C0B6-69BE-1E2D-A4496F633D25}"/>
              </a:ext>
            </a:extLst>
          </p:cNvPr>
          <p:cNvSpPr>
            <a:spLocks noGrp="1"/>
          </p:cNvSpPr>
          <p:nvPr>
            <p:ph type="pic" sz="quarter" idx="26"/>
          </p:nvPr>
        </p:nvSpPr>
        <p:spPr>
          <a:xfrm>
            <a:off x="3986784"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7" name="Picture Placeholder 40">
            <a:extLst>
              <a:ext uri="{FF2B5EF4-FFF2-40B4-BE49-F238E27FC236}">
                <a16:creationId xmlns:a16="http://schemas.microsoft.com/office/drawing/2014/main" id="{601870D8-4080-BDC3-CD50-097B328E1789}"/>
              </a:ext>
            </a:extLst>
          </p:cNvPr>
          <p:cNvSpPr>
            <a:spLocks noGrp="1"/>
          </p:cNvSpPr>
          <p:nvPr>
            <p:ph type="pic" sz="quarter" idx="27"/>
          </p:nvPr>
        </p:nvSpPr>
        <p:spPr>
          <a:xfrm>
            <a:off x="6766560"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8" name="Picture Placeholder 41">
            <a:extLst>
              <a:ext uri="{FF2B5EF4-FFF2-40B4-BE49-F238E27FC236}">
                <a16:creationId xmlns:a16="http://schemas.microsoft.com/office/drawing/2014/main" id="{B4779DAA-6424-E58D-2CC8-7DE922E2AFDA}"/>
              </a:ext>
            </a:extLst>
          </p:cNvPr>
          <p:cNvSpPr>
            <a:spLocks noGrp="1"/>
          </p:cNvSpPr>
          <p:nvPr>
            <p:ph type="pic" sz="quarter" idx="28"/>
          </p:nvPr>
        </p:nvSpPr>
        <p:spPr>
          <a:xfrm>
            <a:off x="9546336"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9" name="Text Placeholder 46">
            <a:extLst>
              <a:ext uri="{FF2B5EF4-FFF2-40B4-BE49-F238E27FC236}">
                <a16:creationId xmlns:a16="http://schemas.microsoft.com/office/drawing/2014/main" id="{1732A3A5-B50F-7A5D-DA66-644509A99987}"/>
              </a:ext>
            </a:extLst>
          </p:cNvPr>
          <p:cNvSpPr>
            <a:spLocks noGrp="1"/>
          </p:cNvSpPr>
          <p:nvPr>
            <p:ph type="body" sz="quarter" idx="29"/>
          </p:nvPr>
        </p:nvSpPr>
        <p:spPr>
          <a:xfrm>
            <a:off x="63325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0" name="Text Placeholder 46">
            <a:extLst>
              <a:ext uri="{FF2B5EF4-FFF2-40B4-BE49-F238E27FC236}">
                <a16:creationId xmlns:a16="http://schemas.microsoft.com/office/drawing/2014/main" id="{87CC578C-FDBD-2BD2-8930-A795C0A8D1FC}"/>
              </a:ext>
            </a:extLst>
          </p:cNvPr>
          <p:cNvSpPr>
            <a:spLocks noGrp="1"/>
          </p:cNvSpPr>
          <p:nvPr>
            <p:ph type="body" sz="quarter" idx="30"/>
          </p:nvPr>
        </p:nvSpPr>
        <p:spPr>
          <a:xfrm>
            <a:off x="341976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1" name="Text Placeholder 46">
            <a:extLst>
              <a:ext uri="{FF2B5EF4-FFF2-40B4-BE49-F238E27FC236}">
                <a16:creationId xmlns:a16="http://schemas.microsoft.com/office/drawing/2014/main" id="{6CE31252-6548-7D94-98E5-E652CED78F27}"/>
              </a:ext>
            </a:extLst>
          </p:cNvPr>
          <p:cNvSpPr>
            <a:spLocks noGrp="1"/>
          </p:cNvSpPr>
          <p:nvPr>
            <p:ph type="body" sz="quarter" idx="31"/>
          </p:nvPr>
        </p:nvSpPr>
        <p:spPr>
          <a:xfrm>
            <a:off x="620626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2" name="Text Placeholder 46">
            <a:extLst>
              <a:ext uri="{FF2B5EF4-FFF2-40B4-BE49-F238E27FC236}">
                <a16:creationId xmlns:a16="http://schemas.microsoft.com/office/drawing/2014/main" id="{2C4E0AF4-17FD-BEAA-BDD9-806DC564D2F7}"/>
              </a:ext>
            </a:extLst>
          </p:cNvPr>
          <p:cNvSpPr>
            <a:spLocks noGrp="1"/>
          </p:cNvSpPr>
          <p:nvPr>
            <p:ph type="body" sz="quarter" idx="32"/>
          </p:nvPr>
        </p:nvSpPr>
        <p:spPr>
          <a:xfrm>
            <a:off x="899277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3" name="Text Placeholder 46">
            <a:extLst>
              <a:ext uri="{FF2B5EF4-FFF2-40B4-BE49-F238E27FC236}">
                <a16:creationId xmlns:a16="http://schemas.microsoft.com/office/drawing/2014/main" id="{35C6F103-92F0-87A2-E3CC-656E2EF3E365}"/>
              </a:ext>
            </a:extLst>
          </p:cNvPr>
          <p:cNvSpPr>
            <a:spLocks noGrp="1"/>
          </p:cNvSpPr>
          <p:nvPr>
            <p:ph type="body" sz="quarter" idx="33" hasCustomPrompt="1"/>
          </p:nvPr>
        </p:nvSpPr>
        <p:spPr>
          <a:xfrm>
            <a:off x="63325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4" name="Text Placeholder 46">
            <a:extLst>
              <a:ext uri="{FF2B5EF4-FFF2-40B4-BE49-F238E27FC236}">
                <a16:creationId xmlns:a16="http://schemas.microsoft.com/office/drawing/2014/main" id="{C30881DE-F3FC-C690-BFCB-9EF66A5EB141}"/>
              </a:ext>
            </a:extLst>
          </p:cNvPr>
          <p:cNvSpPr>
            <a:spLocks noGrp="1"/>
          </p:cNvSpPr>
          <p:nvPr>
            <p:ph type="body" sz="quarter" idx="34" hasCustomPrompt="1"/>
          </p:nvPr>
        </p:nvSpPr>
        <p:spPr>
          <a:xfrm>
            <a:off x="341976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5" name="Text Placeholder 46">
            <a:extLst>
              <a:ext uri="{FF2B5EF4-FFF2-40B4-BE49-F238E27FC236}">
                <a16:creationId xmlns:a16="http://schemas.microsoft.com/office/drawing/2014/main" id="{971AAA9F-B007-79B3-0B99-BE5131FC81F3}"/>
              </a:ext>
            </a:extLst>
          </p:cNvPr>
          <p:cNvSpPr>
            <a:spLocks noGrp="1"/>
          </p:cNvSpPr>
          <p:nvPr>
            <p:ph type="body" sz="quarter" idx="35" hasCustomPrompt="1"/>
          </p:nvPr>
        </p:nvSpPr>
        <p:spPr>
          <a:xfrm>
            <a:off x="620626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6" name="Text Placeholder 46">
            <a:extLst>
              <a:ext uri="{FF2B5EF4-FFF2-40B4-BE49-F238E27FC236}">
                <a16:creationId xmlns:a16="http://schemas.microsoft.com/office/drawing/2014/main" id="{EDC1B84D-1134-2679-FDF4-5B93BE5F27E8}"/>
              </a:ext>
            </a:extLst>
          </p:cNvPr>
          <p:cNvSpPr>
            <a:spLocks noGrp="1"/>
          </p:cNvSpPr>
          <p:nvPr>
            <p:ph type="body" sz="quarter" idx="36" hasCustomPrompt="1"/>
          </p:nvPr>
        </p:nvSpPr>
        <p:spPr>
          <a:xfrm>
            <a:off x="899277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Tree>
    <p:extLst>
      <p:ext uri="{BB962C8B-B14F-4D97-AF65-F5344CB8AC3E}">
        <p14:creationId xmlns:p14="http://schemas.microsoft.com/office/powerpoint/2010/main" val="170490853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3DEDA47D-E273-7C0A-CFFA-A38BA27188CA}"/>
              </a:ext>
            </a:extLst>
          </p:cNvPr>
          <p:cNvSpPr/>
          <p:nvPr userDrawn="1"/>
        </p:nvSpPr>
        <p:spPr>
          <a:xfrm rot="19260000" flipV="1">
            <a:off x="7523198" y="2771729"/>
            <a:ext cx="2140237" cy="472905"/>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0" fmla="*/ 1607893 w 8239467"/>
              <a:gd name="connsiteY0" fmla="*/ 472905 h 5016456"/>
              <a:gd name="connsiteX1" fmla="*/ 3748130 w 8239467"/>
              <a:gd name="connsiteY1" fmla="*/ 256 h 5016456"/>
              <a:gd name="connsiteX2" fmla="*/ 5754431 w 8239467"/>
              <a:gd name="connsiteY2" fmla="*/ 453958 h 5016456"/>
              <a:gd name="connsiteX3" fmla="*/ 7427617 w 8239467"/>
              <a:gd name="connsiteY3" fmla="*/ 1647586 h 5016456"/>
              <a:gd name="connsiteX4" fmla="*/ 7864409 w 8239467"/>
              <a:gd name="connsiteY4" fmla="*/ 2141444 h 5016456"/>
              <a:gd name="connsiteX5" fmla="*/ 8181935 w 8239467"/>
              <a:gd name="connsiteY5" fmla="*/ 3652263 h 5016456"/>
              <a:gd name="connsiteX6" fmla="*/ 7514311 w 8239467"/>
              <a:gd name="connsiteY6" fmla="*/ 4625329 h 5016456"/>
              <a:gd name="connsiteX7" fmla="*/ 6194528 w 8239467"/>
              <a:gd name="connsiteY7" fmla="*/ 4840094 h 5016456"/>
              <a:gd name="connsiteX8" fmla="*/ 5773470 w 8239467"/>
              <a:gd name="connsiteY8" fmla="*/ 4635681 h 5016456"/>
              <a:gd name="connsiteX9" fmla="*/ 4807692 w 8239467"/>
              <a:gd name="connsiteY9" fmla="*/ 4320645 h 5016456"/>
              <a:gd name="connsiteX10" fmla="*/ 3911945 w 8239467"/>
              <a:gd name="connsiteY10" fmla="*/ 4430992 h 5016456"/>
              <a:gd name="connsiteX11" fmla="*/ 3193056 w 8239467"/>
              <a:gd name="connsiteY11" fmla="*/ 4694916 h 5016456"/>
              <a:gd name="connsiteX12" fmla="*/ 800152 w 8239467"/>
              <a:gd name="connsiteY12" fmla="*/ 4775642 h 5016456"/>
              <a:gd name="connsiteX13" fmla="*/ 363635 w 8239467"/>
              <a:gd name="connsiteY13" fmla="*/ 4374943 h 5016456"/>
              <a:gd name="connsiteX14" fmla="*/ 0 w 8239467"/>
              <a:gd name="connsiteY14" fmla="*/ 3580002 h 5016456"/>
              <a:gd name="connsiteX0" fmla="*/ 1244258 w 7875832"/>
              <a:gd name="connsiteY0" fmla="*/ 472905 h 5016456"/>
              <a:gd name="connsiteX1" fmla="*/ 3384495 w 7875832"/>
              <a:gd name="connsiteY1" fmla="*/ 256 h 5016456"/>
              <a:gd name="connsiteX2" fmla="*/ 5390796 w 7875832"/>
              <a:gd name="connsiteY2" fmla="*/ 453958 h 5016456"/>
              <a:gd name="connsiteX3" fmla="*/ 7063982 w 7875832"/>
              <a:gd name="connsiteY3" fmla="*/ 1647586 h 5016456"/>
              <a:gd name="connsiteX4" fmla="*/ 7500774 w 7875832"/>
              <a:gd name="connsiteY4" fmla="*/ 2141444 h 5016456"/>
              <a:gd name="connsiteX5" fmla="*/ 7818300 w 7875832"/>
              <a:gd name="connsiteY5" fmla="*/ 3652263 h 5016456"/>
              <a:gd name="connsiteX6" fmla="*/ 7150676 w 7875832"/>
              <a:gd name="connsiteY6" fmla="*/ 4625329 h 5016456"/>
              <a:gd name="connsiteX7" fmla="*/ 5830893 w 7875832"/>
              <a:gd name="connsiteY7" fmla="*/ 4840094 h 5016456"/>
              <a:gd name="connsiteX8" fmla="*/ 5409835 w 7875832"/>
              <a:gd name="connsiteY8" fmla="*/ 4635681 h 5016456"/>
              <a:gd name="connsiteX9" fmla="*/ 4444057 w 7875832"/>
              <a:gd name="connsiteY9" fmla="*/ 4320645 h 5016456"/>
              <a:gd name="connsiteX10" fmla="*/ 3548310 w 7875832"/>
              <a:gd name="connsiteY10" fmla="*/ 4430992 h 5016456"/>
              <a:gd name="connsiteX11" fmla="*/ 2829421 w 7875832"/>
              <a:gd name="connsiteY11" fmla="*/ 4694916 h 5016456"/>
              <a:gd name="connsiteX12" fmla="*/ 436517 w 7875832"/>
              <a:gd name="connsiteY12" fmla="*/ 4775642 h 5016456"/>
              <a:gd name="connsiteX13" fmla="*/ 0 w 7875832"/>
              <a:gd name="connsiteY13" fmla="*/ 4374943 h 5016456"/>
              <a:gd name="connsiteX0" fmla="*/ 807741 w 7439315"/>
              <a:gd name="connsiteY0" fmla="*/ 472905 h 5016456"/>
              <a:gd name="connsiteX1" fmla="*/ 2947978 w 7439315"/>
              <a:gd name="connsiteY1" fmla="*/ 256 h 5016456"/>
              <a:gd name="connsiteX2" fmla="*/ 4954279 w 7439315"/>
              <a:gd name="connsiteY2" fmla="*/ 453958 h 5016456"/>
              <a:gd name="connsiteX3" fmla="*/ 6627465 w 7439315"/>
              <a:gd name="connsiteY3" fmla="*/ 1647586 h 5016456"/>
              <a:gd name="connsiteX4" fmla="*/ 7064257 w 7439315"/>
              <a:gd name="connsiteY4" fmla="*/ 2141444 h 5016456"/>
              <a:gd name="connsiteX5" fmla="*/ 7381783 w 7439315"/>
              <a:gd name="connsiteY5" fmla="*/ 3652263 h 5016456"/>
              <a:gd name="connsiteX6" fmla="*/ 6714159 w 7439315"/>
              <a:gd name="connsiteY6" fmla="*/ 4625329 h 5016456"/>
              <a:gd name="connsiteX7" fmla="*/ 5394376 w 7439315"/>
              <a:gd name="connsiteY7" fmla="*/ 4840094 h 5016456"/>
              <a:gd name="connsiteX8" fmla="*/ 4973318 w 7439315"/>
              <a:gd name="connsiteY8" fmla="*/ 4635681 h 5016456"/>
              <a:gd name="connsiteX9" fmla="*/ 4007540 w 7439315"/>
              <a:gd name="connsiteY9" fmla="*/ 4320645 h 5016456"/>
              <a:gd name="connsiteX10" fmla="*/ 3111793 w 7439315"/>
              <a:gd name="connsiteY10" fmla="*/ 4430992 h 5016456"/>
              <a:gd name="connsiteX11" fmla="*/ 2392904 w 7439315"/>
              <a:gd name="connsiteY11" fmla="*/ 4694916 h 5016456"/>
              <a:gd name="connsiteX12" fmla="*/ 0 w 7439315"/>
              <a:gd name="connsiteY12" fmla="*/ 4775642 h 5016456"/>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11" fmla="*/ 1585163 w 6631574"/>
              <a:gd name="connsiteY11" fmla="*/ 4694916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0" fmla="*/ 0 w 6631574"/>
              <a:gd name="connsiteY0" fmla="*/ 472905 h 4625329"/>
              <a:gd name="connsiteX1" fmla="*/ 2140237 w 6631574"/>
              <a:gd name="connsiteY1" fmla="*/ 256 h 4625329"/>
              <a:gd name="connsiteX2" fmla="*/ 4146538 w 6631574"/>
              <a:gd name="connsiteY2" fmla="*/ 453958 h 4625329"/>
              <a:gd name="connsiteX3" fmla="*/ 5819724 w 6631574"/>
              <a:gd name="connsiteY3" fmla="*/ 1647586 h 4625329"/>
              <a:gd name="connsiteX4" fmla="*/ 6256516 w 6631574"/>
              <a:gd name="connsiteY4" fmla="*/ 2141444 h 4625329"/>
              <a:gd name="connsiteX5" fmla="*/ 6574042 w 6631574"/>
              <a:gd name="connsiteY5" fmla="*/ 3652263 h 4625329"/>
              <a:gd name="connsiteX6" fmla="*/ 5906418 w 6631574"/>
              <a:gd name="connsiteY6" fmla="*/ 4625329 h 4625329"/>
              <a:gd name="connsiteX0" fmla="*/ 0 w 6631574"/>
              <a:gd name="connsiteY0" fmla="*/ 472905 h 3652263"/>
              <a:gd name="connsiteX1" fmla="*/ 2140237 w 6631574"/>
              <a:gd name="connsiteY1" fmla="*/ 256 h 3652263"/>
              <a:gd name="connsiteX2" fmla="*/ 4146538 w 6631574"/>
              <a:gd name="connsiteY2" fmla="*/ 453958 h 3652263"/>
              <a:gd name="connsiteX3" fmla="*/ 5819724 w 6631574"/>
              <a:gd name="connsiteY3" fmla="*/ 1647586 h 3652263"/>
              <a:gd name="connsiteX4" fmla="*/ 6256516 w 6631574"/>
              <a:gd name="connsiteY4" fmla="*/ 2141444 h 3652263"/>
              <a:gd name="connsiteX5" fmla="*/ 6574042 w 6631574"/>
              <a:gd name="connsiteY5" fmla="*/ 3652263 h 3652263"/>
              <a:gd name="connsiteX0" fmla="*/ 0 w 6256516"/>
              <a:gd name="connsiteY0" fmla="*/ 472905 h 2141444"/>
              <a:gd name="connsiteX1" fmla="*/ 2140237 w 6256516"/>
              <a:gd name="connsiteY1" fmla="*/ 256 h 2141444"/>
              <a:gd name="connsiteX2" fmla="*/ 4146538 w 6256516"/>
              <a:gd name="connsiteY2" fmla="*/ 453958 h 2141444"/>
              <a:gd name="connsiteX3" fmla="*/ 5819724 w 6256516"/>
              <a:gd name="connsiteY3" fmla="*/ 1647586 h 2141444"/>
              <a:gd name="connsiteX4" fmla="*/ 6256516 w 6256516"/>
              <a:gd name="connsiteY4" fmla="*/ 2141444 h 2141444"/>
              <a:gd name="connsiteX0" fmla="*/ 0 w 5819724"/>
              <a:gd name="connsiteY0" fmla="*/ 472905 h 1647586"/>
              <a:gd name="connsiteX1" fmla="*/ 2140237 w 5819724"/>
              <a:gd name="connsiteY1" fmla="*/ 256 h 1647586"/>
              <a:gd name="connsiteX2" fmla="*/ 4146538 w 5819724"/>
              <a:gd name="connsiteY2" fmla="*/ 453958 h 1647586"/>
              <a:gd name="connsiteX3" fmla="*/ 5819724 w 5819724"/>
              <a:gd name="connsiteY3" fmla="*/ 1647586 h 1647586"/>
              <a:gd name="connsiteX0" fmla="*/ 0 w 4146538"/>
              <a:gd name="connsiteY0" fmla="*/ 472905 h 472905"/>
              <a:gd name="connsiteX1" fmla="*/ 2140237 w 4146538"/>
              <a:gd name="connsiteY1" fmla="*/ 256 h 472905"/>
              <a:gd name="connsiteX2" fmla="*/ 4146538 w 4146538"/>
              <a:gd name="connsiteY2" fmla="*/ 453958 h 472905"/>
              <a:gd name="connsiteX0" fmla="*/ 0 w 2140237"/>
              <a:gd name="connsiteY0" fmla="*/ 472905 h 472905"/>
              <a:gd name="connsiteX1" fmla="*/ 2140237 w 2140237"/>
              <a:gd name="connsiteY1" fmla="*/ 256 h 472905"/>
            </a:gdLst>
            <a:ahLst/>
            <a:cxnLst>
              <a:cxn ang="0">
                <a:pos x="connsiteX0" y="connsiteY0"/>
              </a:cxn>
              <a:cxn ang="0">
                <a:pos x="connsiteX1" y="connsiteY1"/>
              </a:cxn>
            </a:cxnLst>
            <a:rect l="l" t="t" r="r" b="b"/>
            <a:pathLst>
              <a:path w="2140237" h="472905">
                <a:moveTo>
                  <a:pt x="0" y="472905"/>
                </a:moveTo>
                <a:cubicBezTo>
                  <a:pt x="686401" y="145037"/>
                  <a:pt x="1400487" y="-7126"/>
                  <a:pt x="2140237" y="25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Freeform: Shape 44">
            <a:extLst>
              <a:ext uri="{FF2B5EF4-FFF2-40B4-BE49-F238E27FC236}">
                <a16:creationId xmlns:a16="http://schemas.microsoft.com/office/drawing/2014/main" id="{B02F7449-FACA-BB9A-408D-B21177D89A3F}"/>
              </a:ext>
            </a:extLst>
          </p:cNvPr>
          <p:cNvSpPr/>
          <p:nvPr userDrawn="1"/>
        </p:nvSpPr>
        <p:spPr>
          <a:xfrm rot="20580000" flipH="1">
            <a:off x="3447610" y="4196051"/>
            <a:ext cx="2006301" cy="453702"/>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18" fmla="*/ 3940078 w 8339975"/>
              <a:gd name="connsiteY18" fmla="*/ 91440 h 5016200"/>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499674 w 8338852"/>
              <a:gd name="connsiteY14" fmla="*/ 1383847 h 5016200"/>
              <a:gd name="connsiteX15" fmla="*/ 1317191 w 8338852"/>
              <a:gd name="connsiteY15" fmla="*/ 689538 h 5016200"/>
              <a:gd name="connsiteX16" fmla="*/ 1707278 w 8338852"/>
              <a:gd name="connsiteY16"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317191 w 8338852"/>
              <a:gd name="connsiteY14" fmla="*/ 689538 h 5016200"/>
              <a:gd name="connsiteX15" fmla="*/ 1707278 w 8338852"/>
              <a:gd name="connsiteY15"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707278 w 8338852"/>
              <a:gd name="connsiteY14"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0" fmla="*/ 3384495 w 7875832"/>
              <a:gd name="connsiteY0" fmla="*/ 0 h 5016200"/>
              <a:gd name="connsiteX1" fmla="*/ 5390796 w 7875832"/>
              <a:gd name="connsiteY1" fmla="*/ 453702 h 5016200"/>
              <a:gd name="connsiteX2" fmla="*/ 7063982 w 7875832"/>
              <a:gd name="connsiteY2" fmla="*/ 1647330 h 5016200"/>
              <a:gd name="connsiteX3" fmla="*/ 7500774 w 7875832"/>
              <a:gd name="connsiteY3" fmla="*/ 2141188 h 5016200"/>
              <a:gd name="connsiteX4" fmla="*/ 7818300 w 7875832"/>
              <a:gd name="connsiteY4" fmla="*/ 3652007 h 5016200"/>
              <a:gd name="connsiteX5" fmla="*/ 7150676 w 7875832"/>
              <a:gd name="connsiteY5" fmla="*/ 4625073 h 5016200"/>
              <a:gd name="connsiteX6" fmla="*/ 5830893 w 7875832"/>
              <a:gd name="connsiteY6" fmla="*/ 4839838 h 5016200"/>
              <a:gd name="connsiteX7" fmla="*/ 5409835 w 7875832"/>
              <a:gd name="connsiteY7" fmla="*/ 4635425 h 5016200"/>
              <a:gd name="connsiteX8" fmla="*/ 4444057 w 7875832"/>
              <a:gd name="connsiteY8" fmla="*/ 4320389 h 5016200"/>
              <a:gd name="connsiteX9" fmla="*/ 3548310 w 7875832"/>
              <a:gd name="connsiteY9" fmla="*/ 4430736 h 5016200"/>
              <a:gd name="connsiteX10" fmla="*/ 2829421 w 7875832"/>
              <a:gd name="connsiteY10" fmla="*/ 4694660 h 5016200"/>
              <a:gd name="connsiteX11" fmla="*/ 436517 w 7875832"/>
              <a:gd name="connsiteY11" fmla="*/ 4775386 h 5016200"/>
              <a:gd name="connsiteX12" fmla="*/ 0 w 7875832"/>
              <a:gd name="connsiteY12" fmla="*/ 4374687 h 5016200"/>
              <a:gd name="connsiteX0" fmla="*/ 2947978 w 7439315"/>
              <a:gd name="connsiteY0" fmla="*/ 0 h 5016200"/>
              <a:gd name="connsiteX1" fmla="*/ 4954279 w 7439315"/>
              <a:gd name="connsiteY1" fmla="*/ 453702 h 5016200"/>
              <a:gd name="connsiteX2" fmla="*/ 6627465 w 7439315"/>
              <a:gd name="connsiteY2" fmla="*/ 1647330 h 5016200"/>
              <a:gd name="connsiteX3" fmla="*/ 7064257 w 7439315"/>
              <a:gd name="connsiteY3" fmla="*/ 2141188 h 5016200"/>
              <a:gd name="connsiteX4" fmla="*/ 7381783 w 7439315"/>
              <a:gd name="connsiteY4" fmla="*/ 3652007 h 5016200"/>
              <a:gd name="connsiteX5" fmla="*/ 6714159 w 7439315"/>
              <a:gd name="connsiteY5" fmla="*/ 4625073 h 5016200"/>
              <a:gd name="connsiteX6" fmla="*/ 5394376 w 7439315"/>
              <a:gd name="connsiteY6" fmla="*/ 4839838 h 5016200"/>
              <a:gd name="connsiteX7" fmla="*/ 4973318 w 7439315"/>
              <a:gd name="connsiteY7" fmla="*/ 4635425 h 5016200"/>
              <a:gd name="connsiteX8" fmla="*/ 4007540 w 7439315"/>
              <a:gd name="connsiteY8" fmla="*/ 4320389 h 5016200"/>
              <a:gd name="connsiteX9" fmla="*/ 3111793 w 7439315"/>
              <a:gd name="connsiteY9" fmla="*/ 4430736 h 5016200"/>
              <a:gd name="connsiteX10" fmla="*/ 2392904 w 7439315"/>
              <a:gd name="connsiteY10" fmla="*/ 4694660 h 5016200"/>
              <a:gd name="connsiteX11" fmla="*/ 0 w 7439315"/>
              <a:gd name="connsiteY11" fmla="*/ 4775386 h 5016200"/>
              <a:gd name="connsiteX0" fmla="*/ 555074 w 5046411"/>
              <a:gd name="connsiteY0" fmla="*/ 0 h 4914376"/>
              <a:gd name="connsiteX1" fmla="*/ 2561375 w 5046411"/>
              <a:gd name="connsiteY1" fmla="*/ 453702 h 4914376"/>
              <a:gd name="connsiteX2" fmla="*/ 4234561 w 5046411"/>
              <a:gd name="connsiteY2" fmla="*/ 1647330 h 4914376"/>
              <a:gd name="connsiteX3" fmla="*/ 4671353 w 5046411"/>
              <a:gd name="connsiteY3" fmla="*/ 2141188 h 4914376"/>
              <a:gd name="connsiteX4" fmla="*/ 4988879 w 5046411"/>
              <a:gd name="connsiteY4" fmla="*/ 3652007 h 4914376"/>
              <a:gd name="connsiteX5" fmla="*/ 4321255 w 5046411"/>
              <a:gd name="connsiteY5" fmla="*/ 4625073 h 4914376"/>
              <a:gd name="connsiteX6" fmla="*/ 3001472 w 5046411"/>
              <a:gd name="connsiteY6" fmla="*/ 4839838 h 4914376"/>
              <a:gd name="connsiteX7" fmla="*/ 2580414 w 5046411"/>
              <a:gd name="connsiteY7" fmla="*/ 4635425 h 4914376"/>
              <a:gd name="connsiteX8" fmla="*/ 1614636 w 5046411"/>
              <a:gd name="connsiteY8" fmla="*/ 4320389 h 4914376"/>
              <a:gd name="connsiteX9" fmla="*/ 718889 w 5046411"/>
              <a:gd name="connsiteY9" fmla="*/ 4430736 h 4914376"/>
              <a:gd name="connsiteX10" fmla="*/ 0 w 5046411"/>
              <a:gd name="connsiteY10" fmla="*/ 4694660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9" fmla="*/ 163815 w 4491337"/>
              <a:gd name="connsiteY9" fmla="*/ 4430736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0" fmla="*/ 0 w 4491337"/>
              <a:gd name="connsiteY0" fmla="*/ 0 h 4625073"/>
              <a:gd name="connsiteX1" fmla="*/ 2006301 w 4491337"/>
              <a:gd name="connsiteY1" fmla="*/ 453702 h 4625073"/>
              <a:gd name="connsiteX2" fmla="*/ 3679487 w 4491337"/>
              <a:gd name="connsiteY2" fmla="*/ 1647330 h 4625073"/>
              <a:gd name="connsiteX3" fmla="*/ 4116279 w 4491337"/>
              <a:gd name="connsiteY3" fmla="*/ 2141188 h 4625073"/>
              <a:gd name="connsiteX4" fmla="*/ 4433805 w 4491337"/>
              <a:gd name="connsiteY4" fmla="*/ 3652007 h 4625073"/>
              <a:gd name="connsiteX5" fmla="*/ 3766181 w 4491337"/>
              <a:gd name="connsiteY5" fmla="*/ 4625073 h 4625073"/>
              <a:gd name="connsiteX0" fmla="*/ 0 w 4491337"/>
              <a:gd name="connsiteY0" fmla="*/ 0 h 3652007"/>
              <a:gd name="connsiteX1" fmla="*/ 2006301 w 4491337"/>
              <a:gd name="connsiteY1" fmla="*/ 453702 h 3652007"/>
              <a:gd name="connsiteX2" fmla="*/ 3679487 w 4491337"/>
              <a:gd name="connsiteY2" fmla="*/ 1647330 h 3652007"/>
              <a:gd name="connsiteX3" fmla="*/ 4116279 w 4491337"/>
              <a:gd name="connsiteY3" fmla="*/ 2141188 h 3652007"/>
              <a:gd name="connsiteX4" fmla="*/ 4433805 w 4491337"/>
              <a:gd name="connsiteY4" fmla="*/ 3652007 h 3652007"/>
              <a:gd name="connsiteX0" fmla="*/ 0 w 4116279"/>
              <a:gd name="connsiteY0" fmla="*/ 0 h 2141188"/>
              <a:gd name="connsiteX1" fmla="*/ 2006301 w 4116279"/>
              <a:gd name="connsiteY1" fmla="*/ 453702 h 2141188"/>
              <a:gd name="connsiteX2" fmla="*/ 3679487 w 4116279"/>
              <a:gd name="connsiteY2" fmla="*/ 1647330 h 2141188"/>
              <a:gd name="connsiteX3" fmla="*/ 4116279 w 4116279"/>
              <a:gd name="connsiteY3" fmla="*/ 2141188 h 2141188"/>
              <a:gd name="connsiteX0" fmla="*/ 0 w 3679487"/>
              <a:gd name="connsiteY0" fmla="*/ 0 h 1647330"/>
              <a:gd name="connsiteX1" fmla="*/ 2006301 w 3679487"/>
              <a:gd name="connsiteY1" fmla="*/ 453702 h 1647330"/>
              <a:gd name="connsiteX2" fmla="*/ 3679487 w 3679487"/>
              <a:gd name="connsiteY2" fmla="*/ 1647330 h 1647330"/>
              <a:gd name="connsiteX0" fmla="*/ 0 w 2006301"/>
              <a:gd name="connsiteY0" fmla="*/ 0 h 453702"/>
              <a:gd name="connsiteX1" fmla="*/ 2006301 w 2006301"/>
              <a:gd name="connsiteY1" fmla="*/ 453702 h 453702"/>
            </a:gdLst>
            <a:ahLst/>
            <a:cxnLst>
              <a:cxn ang="0">
                <a:pos x="connsiteX0" y="connsiteY0"/>
              </a:cxn>
              <a:cxn ang="0">
                <a:pos x="connsiteX1" y="connsiteY1"/>
              </a:cxn>
            </a:cxnLst>
            <a:rect l="l" t="t" r="r" b="b"/>
            <a:pathLst>
              <a:path w="2006301" h="453702">
                <a:moveTo>
                  <a:pt x="0" y="0"/>
                </a:moveTo>
                <a:cubicBezTo>
                  <a:pt x="722289" y="7252"/>
                  <a:pt x="1387140" y="169081"/>
                  <a:pt x="2006301" y="45370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5" name="Freeform: Shape 34">
            <a:extLst>
              <a:ext uri="{FF2B5EF4-FFF2-40B4-BE49-F238E27FC236}">
                <a16:creationId xmlns:a16="http://schemas.microsoft.com/office/drawing/2014/main" id="{273734FD-BC55-D1E1-2097-E9EF45006A4B}"/>
              </a:ext>
            </a:extLst>
          </p:cNvPr>
          <p:cNvSpPr/>
          <p:nvPr userDrawn="1"/>
        </p:nvSpPr>
        <p:spPr>
          <a:xfrm rot="10560000">
            <a:off x="2793467" y="1387752"/>
            <a:ext cx="6622719" cy="733164"/>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900660 w 8339975"/>
              <a:gd name="connsiteY0" fmla="*/ 4775642 h 5046560"/>
              <a:gd name="connsiteX1" fmla="*/ 464143 w 8339975"/>
              <a:gd name="connsiteY1" fmla="*/ 4374943 h 5046560"/>
              <a:gd name="connsiteX2" fmla="*/ 100508 w 8339975"/>
              <a:gd name="connsiteY2" fmla="*/ 3580002 h 5046560"/>
              <a:gd name="connsiteX3" fmla="*/ 1210 w 8339975"/>
              <a:gd name="connsiteY3" fmla="*/ 2578945 h 5046560"/>
              <a:gd name="connsiteX4" fmla="*/ 500797 w 8339975"/>
              <a:gd name="connsiteY4" fmla="*/ 1384103 h 5046560"/>
              <a:gd name="connsiteX5" fmla="*/ 1318314 w 8339975"/>
              <a:gd name="connsiteY5" fmla="*/ 689794 h 5046560"/>
              <a:gd name="connsiteX6" fmla="*/ 1708401 w 8339975"/>
              <a:gd name="connsiteY6" fmla="*/ 472905 h 5046560"/>
              <a:gd name="connsiteX7" fmla="*/ 3848638 w 8339975"/>
              <a:gd name="connsiteY7" fmla="*/ 256 h 5046560"/>
              <a:gd name="connsiteX8" fmla="*/ 5854939 w 8339975"/>
              <a:gd name="connsiteY8" fmla="*/ 453958 h 5046560"/>
              <a:gd name="connsiteX9" fmla="*/ 7528125 w 8339975"/>
              <a:gd name="connsiteY9" fmla="*/ 1647586 h 5046560"/>
              <a:gd name="connsiteX10" fmla="*/ 7964917 w 8339975"/>
              <a:gd name="connsiteY10" fmla="*/ 2141444 h 5046560"/>
              <a:gd name="connsiteX11" fmla="*/ 8282443 w 8339975"/>
              <a:gd name="connsiteY11" fmla="*/ 3652263 h 5046560"/>
              <a:gd name="connsiteX12" fmla="*/ 7614819 w 8339975"/>
              <a:gd name="connsiteY12" fmla="*/ 4625329 h 5046560"/>
              <a:gd name="connsiteX13" fmla="*/ 6295036 w 8339975"/>
              <a:gd name="connsiteY13" fmla="*/ 4840094 h 5046560"/>
              <a:gd name="connsiteX14" fmla="*/ 5873978 w 8339975"/>
              <a:gd name="connsiteY14" fmla="*/ 4635681 h 5046560"/>
              <a:gd name="connsiteX15" fmla="*/ 4908200 w 8339975"/>
              <a:gd name="connsiteY15" fmla="*/ 4320645 h 5046560"/>
              <a:gd name="connsiteX16" fmla="*/ 4012453 w 8339975"/>
              <a:gd name="connsiteY16" fmla="*/ 4430992 h 5046560"/>
              <a:gd name="connsiteX17" fmla="*/ 3293564 w 8339975"/>
              <a:gd name="connsiteY17" fmla="*/ 4694916 h 5046560"/>
              <a:gd name="connsiteX18" fmla="*/ 992100 w 8339975"/>
              <a:gd name="connsiteY18" fmla="*/ 4867082 h 5046560"/>
              <a:gd name="connsiteX0" fmla="*/ 910876 w 8350191"/>
              <a:gd name="connsiteY0" fmla="*/ 4775642 h 5046560"/>
              <a:gd name="connsiteX1" fmla="*/ 110724 w 8350191"/>
              <a:gd name="connsiteY1" fmla="*/ 3580002 h 5046560"/>
              <a:gd name="connsiteX2" fmla="*/ 11426 w 8350191"/>
              <a:gd name="connsiteY2" fmla="*/ 2578945 h 5046560"/>
              <a:gd name="connsiteX3" fmla="*/ 511013 w 8350191"/>
              <a:gd name="connsiteY3" fmla="*/ 1384103 h 5046560"/>
              <a:gd name="connsiteX4" fmla="*/ 1328530 w 8350191"/>
              <a:gd name="connsiteY4" fmla="*/ 689794 h 5046560"/>
              <a:gd name="connsiteX5" fmla="*/ 1718617 w 8350191"/>
              <a:gd name="connsiteY5" fmla="*/ 472905 h 5046560"/>
              <a:gd name="connsiteX6" fmla="*/ 3858854 w 8350191"/>
              <a:gd name="connsiteY6" fmla="*/ 256 h 5046560"/>
              <a:gd name="connsiteX7" fmla="*/ 5865155 w 8350191"/>
              <a:gd name="connsiteY7" fmla="*/ 453958 h 5046560"/>
              <a:gd name="connsiteX8" fmla="*/ 7538341 w 8350191"/>
              <a:gd name="connsiteY8" fmla="*/ 1647586 h 5046560"/>
              <a:gd name="connsiteX9" fmla="*/ 7975133 w 8350191"/>
              <a:gd name="connsiteY9" fmla="*/ 2141444 h 5046560"/>
              <a:gd name="connsiteX10" fmla="*/ 8292659 w 8350191"/>
              <a:gd name="connsiteY10" fmla="*/ 3652263 h 5046560"/>
              <a:gd name="connsiteX11" fmla="*/ 7625035 w 8350191"/>
              <a:gd name="connsiteY11" fmla="*/ 4625329 h 5046560"/>
              <a:gd name="connsiteX12" fmla="*/ 6305252 w 8350191"/>
              <a:gd name="connsiteY12" fmla="*/ 4840094 h 5046560"/>
              <a:gd name="connsiteX13" fmla="*/ 5884194 w 8350191"/>
              <a:gd name="connsiteY13" fmla="*/ 4635681 h 5046560"/>
              <a:gd name="connsiteX14" fmla="*/ 4918416 w 8350191"/>
              <a:gd name="connsiteY14" fmla="*/ 4320645 h 5046560"/>
              <a:gd name="connsiteX15" fmla="*/ 4022669 w 8350191"/>
              <a:gd name="connsiteY15" fmla="*/ 4430992 h 5046560"/>
              <a:gd name="connsiteX16" fmla="*/ 3303780 w 8350191"/>
              <a:gd name="connsiteY16" fmla="*/ 4694916 h 5046560"/>
              <a:gd name="connsiteX17" fmla="*/ 1002316 w 8350191"/>
              <a:gd name="connsiteY17" fmla="*/ 4867082 h 5046560"/>
              <a:gd name="connsiteX0" fmla="*/ 899450 w 8338765"/>
              <a:gd name="connsiteY0" fmla="*/ 4775642 h 5046560"/>
              <a:gd name="connsiteX1" fmla="*/ 0 w 8338765"/>
              <a:gd name="connsiteY1" fmla="*/ 2578945 h 5046560"/>
              <a:gd name="connsiteX2" fmla="*/ 499587 w 8338765"/>
              <a:gd name="connsiteY2" fmla="*/ 1384103 h 5046560"/>
              <a:gd name="connsiteX3" fmla="*/ 1317104 w 8338765"/>
              <a:gd name="connsiteY3" fmla="*/ 689794 h 5046560"/>
              <a:gd name="connsiteX4" fmla="*/ 1707191 w 8338765"/>
              <a:gd name="connsiteY4" fmla="*/ 472905 h 5046560"/>
              <a:gd name="connsiteX5" fmla="*/ 3847428 w 8338765"/>
              <a:gd name="connsiteY5" fmla="*/ 256 h 5046560"/>
              <a:gd name="connsiteX6" fmla="*/ 5853729 w 8338765"/>
              <a:gd name="connsiteY6" fmla="*/ 453958 h 5046560"/>
              <a:gd name="connsiteX7" fmla="*/ 7526915 w 8338765"/>
              <a:gd name="connsiteY7" fmla="*/ 1647586 h 5046560"/>
              <a:gd name="connsiteX8" fmla="*/ 7963707 w 8338765"/>
              <a:gd name="connsiteY8" fmla="*/ 2141444 h 5046560"/>
              <a:gd name="connsiteX9" fmla="*/ 8281233 w 8338765"/>
              <a:gd name="connsiteY9" fmla="*/ 3652263 h 5046560"/>
              <a:gd name="connsiteX10" fmla="*/ 7613609 w 8338765"/>
              <a:gd name="connsiteY10" fmla="*/ 4625329 h 5046560"/>
              <a:gd name="connsiteX11" fmla="*/ 6293826 w 8338765"/>
              <a:gd name="connsiteY11" fmla="*/ 4840094 h 5046560"/>
              <a:gd name="connsiteX12" fmla="*/ 5872768 w 8338765"/>
              <a:gd name="connsiteY12" fmla="*/ 4635681 h 5046560"/>
              <a:gd name="connsiteX13" fmla="*/ 4906990 w 8338765"/>
              <a:gd name="connsiteY13" fmla="*/ 4320645 h 5046560"/>
              <a:gd name="connsiteX14" fmla="*/ 4011243 w 8338765"/>
              <a:gd name="connsiteY14" fmla="*/ 4430992 h 5046560"/>
              <a:gd name="connsiteX15" fmla="*/ 3292354 w 8338765"/>
              <a:gd name="connsiteY15" fmla="*/ 4694916 h 5046560"/>
              <a:gd name="connsiteX16" fmla="*/ 990890 w 8338765"/>
              <a:gd name="connsiteY16" fmla="*/ 4867082 h 5046560"/>
              <a:gd name="connsiteX0" fmla="*/ 0 w 8338765"/>
              <a:gd name="connsiteY0" fmla="*/ 2578945 h 5046560"/>
              <a:gd name="connsiteX1" fmla="*/ 499587 w 8338765"/>
              <a:gd name="connsiteY1" fmla="*/ 1384103 h 5046560"/>
              <a:gd name="connsiteX2" fmla="*/ 1317104 w 8338765"/>
              <a:gd name="connsiteY2" fmla="*/ 689794 h 5046560"/>
              <a:gd name="connsiteX3" fmla="*/ 1707191 w 8338765"/>
              <a:gd name="connsiteY3" fmla="*/ 472905 h 5046560"/>
              <a:gd name="connsiteX4" fmla="*/ 3847428 w 8338765"/>
              <a:gd name="connsiteY4" fmla="*/ 256 h 5046560"/>
              <a:gd name="connsiteX5" fmla="*/ 5853729 w 8338765"/>
              <a:gd name="connsiteY5" fmla="*/ 453958 h 5046560"/>
              <a:gd name="connsiteX6" fmla="*/ 7526915 w 8338765"/>
              <a:gd name="connsiteY6" fmla="*/ 1647586 h 5046560"/>
              <a:gd name="connsiteX7" fmla="*/ 7963707 w 8338765"/>
              <a:gd name="connsiteY7" fmla="*/ 2141444 h 5046560"/>
              <a:gd name="connsiteX8" fmla="*/ 8281233 w 8338765"/>
              <a:gd name="connsiteY8" fmla="*/ 3652263 h 5046560"/>
              <a:gd name="connsiteX9" fmla="*/ 7613609 w 8338765"/>
              <a:gd name="connsiteY9" fmla="*/ 4625329 h 5046560"/>
              <a:gd name="connsiteX10" fmla="*/ 6293826 w 8338765"/>
              <a:gd name="connsiteY10" fmla="*/ 4840094 h 5046560"/>
              <a:gd name="connsiteX11" fmla="*/ 5872768 w 8338765"/>
              <a:gd name="connsiteY11" fmla="*/ 4635681 h 5046560"/>
              <a:gd name="connsiteX12" fmla="*/ 4906990 w 8338765"/>
              <a:gd name="connsiteY12" fmla="*/ 4320645 h 5046560"/>
              <a:gd name="connsiteX13" fmla="*/ 4011243 w 8338765"/>
              <a:gd name="connsiteY13" fmla="*/ 4430992 h 5046560"/>
              <a:gd name="connsiteX14" fmla="*/ 3292354 w 8338765"/>
              <a:gd name="connsiteY14" fmla="*/ 4694916 h 5046560"/>
              <a:gd name="connsiteX15" fmla="*/ 990890 w 8338765"/>
              <a:gd name="connsiteY15" fmla="*/ 4867082 h 5046560"/>
              <a:gd name="connsiteX0" fmla="*/ 0 w 7839178"/>
              <a:gd name="connsiteY0" fmla="*/ 1384103 h 5046560"/>
              <a:gd name="connsiteX1" fmla="*/ 817517 w 7839178"/>
              <a:gd name="connsiteY1" fmla="*/ 689794 h 5046560"/>
              <a:gd name="connsiteX2" fmla="*/ 1207604 w 7839178"/>
              <a:gd name="connsiteY2" fmla="*/ 472905 h 5046560"/>
              <a:gd name="connsiteX3" fmla="*/ 3347841 w 7839178"/>
              <a:gd name="connsiteY3" fmla="*/ 256 h 5046560"/>
              <a:gd name="connsiteX4" fmla="*/ 5354142 w 7839178"/>
              <a:gd name="connsiteY4" fmla="*/ 453958 h 5046560"/>
              <a:gd name="connsiteX5" fmla="*/ 7027328 w 7839178"/>
              <a:gd name="connsiteY5" fmla="*/ 1647586 h 5046560"/>
              <a:gd name="connsiteX6" fmla="*/ 7464120 w 7839178"/>
              <a:gd name="connsiteY6" fmla="*/ 2141444 h 5046560"/>
              <a:gd name="connsiteX7" fmla="*/ 7781646 w 7839178"/>
              <a:gd name="connsiteY7" fmla="*/ 3652263 h 5046560"/>
              <a:gd name="connsiteX8" fmla="*/ 7114022 w 7839178"/>
              <a:gd name="connsiteY8" fmla="*/ 4625329 h 5046560"/>
              <a:gd name="connsiteX9" fmla="*/ 5794239 w 7839178"/>
              <a:gd name="connsiteY9" fmla="*/ 4840094 h 5046560"/>
              <a:gd name="connsiteX10" fmla="*/ 5373181 w 7839178"/>
              <a:gd name="connsiteY10" fmla="*/ 4635681 h 5046560"/>
              <a:gd name="connsiteX11" fmla="*/ 4407403 w 7839178"/>
              <a:gd name="connsiteY11" fmla="*/ 4320645 h 5046560"/>
              <a:gd name="connsiteX12" fmla="*/ 3511656 w 7839178"/>
              <a:gd name="connsiteY12" fmla="*/ 4430992 h 5046560"/>
              <a:gd name="connsiteX13" fmla="*/ 2792767 w 7839178"/>
              <a:gd name="connsiteY13" fmla="*/ 4694916 h 5046560"/>
              <a:gd name="connsiteX14" fmla="*/ 491303 w 7839178"/>
              <a:gd name="connsiteY14" fmla="*/ 4867082 h 5046560"/>
              <a:gd name="connsiteX0" fmla="*/ 326214 w 7347875"/>
              <a:gd name="connsiteY0" fmla="*/ 689794 h 5046560"/>
              <a:gd name="connsiteX1" fmla="*/ 716301 w 7347875"/>
              <a:gd name="connsiteY1" fmla="*/ 472905 h 5046560"/>
              <a:gd name="connsiteX2" fmla="*/ 2856538 w 7347875"/>
              <a:gd name="connsiteY2" fmla="*/ 256 h 5046560"/>
              <a:gd name="connsiteX3" fmla="*/ 4862839 w 7347875"/>
              <a:gd name="connsiteY3" fmla="*/ 453958 h 5046560"/>
              <a:gd name="connsiteX4" fmla="*/ 6536025 w 7347875"/>
              <a:gd name="connsiteY4" fmla="*/ 1647586 h 5046560"/>
              <a:gd name="connsiteX5" fmla="*/ 6972817 w 7347875"/>
              <a:gd name="connsiteY5" fmla="*/ 2141444 h 5046560"/>
              <a:gd name="connsiteX6" fmla="*/ 7290343 w 7347875"/>
              <a:gd name="connsiteY6" fmla="*/ 3652263 h 5046560"/>
              <a:gd name="connsiteX7" fmla="*/ 6622719 w 7347875"/>
              <a:gd name="connsiteY7" fmla="*/ 4625329 h 5046560"/>
              <a:gd name="connsiteX8" fmla="*/ 5302936 w 7347875"/>
              <a:gd name="connsiteY8" fmla="*/ 4840094 h 5046560"/>
              <a:gd name="connsiteX9" fmla="*/ 4881878 w 7347875"/>
              <a:gd name="connsiteY9" fmla="*/ 4635681 h 5046560"/>
              <a:gd name="connsiteX10" fmla="*/ 3916100 w 7347875"/>
              <a:gd name="connsiteY10" fmla="*/ 4320645 h 5046560"/>
              <a:gd name="connsiteX11" fmla="*/ 3020353 w 7347875"/>
              <a:gd name="connsiteY11" fmla="*/ 4430992 h 5046560"/>
              <a:gd name="connsiteX12" fmla="*/ 2301464 w 7347875"/>
              <a:gd name="connsiteY12" fmla="*/ 4694916 h 5046560"/>
              <a:gd name="connsiteX13" fmla="*/ 0 w 7347875"/>
              <a:gd name="connsiteY13" fmla="*/ 4867082 h 5046560"/>
              <a:gd name="connsiteX0" fmla="*/ 716301 w 7347875"/>
              <a:gd name="connsiteY0" fmla="*/ 472905 h 5046560"/>
              <a:gd name="connsiteX1" fmla="*/ 2856538 w 7347875"/>
              <a:gd name="connsiteY1" fmla="*/ 256 h 5046560"/>
              <a:gd name="connsiteX2" fmla="*/ 4862839 w 7347875"/>
              <a:gd name="connsiteY2" fmla="*/ 453958 h 5046560"/>
              <a:gd name="connsiteX3" fmla="*/ 6536025 w 7347875"/>
              <a:gd name="connsiteY3" fmla="*/ 1647586 h 5046560"/>
              <a:gd name="connsiteX4" fmla="*/ 6972817 w 7347875"/>
              <a:gd name="connsiteY4" fmla="*/ 2141444 h 5046560"/>
              <a:gd name="connsiteX5" fmla="*/ 7290343 w 7347875"/>
              <a:gd name="connsiteY5" fmla="*/ 3652263 h 5046560"/>
              <a:gd name="connsiteX6" fmla="*/ 6622719 w 7347875"/>
              <a:gd name="connsiteY6" fmla="*/ 4625329 h 5046560"/>
              <a:gd name="connsiteX7" fmla="*/ 5302936 w 7347875"/>
              <a:gd name="connsiteY7" fmla="*/ 4840094 h 5046560"/>
              <a:gd name="connsiteX8" fmla="*/ 4881878 w 7347875"/>
              <a:gd name="connsiteY8" fmla="*/ 4635681 h 5046560"/>
              <a:gd name="connsiteX9" fmla="*/ 3916100 w 7347875"/>
              <a:gd name="connsiteY9" fmla="*/ 4320645 h 5046560"/>
              <a:gd name="connsiteX10" fmla="*/ 3020353 w 7347875"/>
              <a:gd name="connsiteY10" fmla="*/ 4430992 h 5046560"/>
              <a:gd name="connsiteX11" fmla="*/ 2301464 w 7347875"/>
              <a:gd name="connsiteY11" fmla="*/ 4694916 h 5046560"/>
              <a:gd name="connsiteX12" fmla="*/ 0 w 7347875"/>
              <a:gd name="connsiteY12" fmla="*/ 4867082 h 5046560"/>
              <a:gd name="connsiteX0" fmla="*/ 2856538 w 7347875"/>
              <a:gd name="connsiteY0" fmla="*/ 0 h 5046304"/>
              <a:gd name="connsiteX1" fmla="*/ 4862839 w 7347875"/>
              <a:gd name="connsiteY1" fmla="*/ 453702 h 5046304"/>
              <a:gd name="connsiteX2" fmla="*/ 6536025 w 7347875"/>
              <a:gd name="connsiteY2" fmla="*/ 1647330 h 5046304"/>
              <a:gd name="connsiteX3" fmla="*/ 6972817 w 7347875"/>
              <a:gd name="connsiteY3" fmla="*/ 2141188 h 5046304"/>
              <a:gd name="connsiteX4" fmla="*/ 7290343 w 7347875"/>
              <a:gd name="connsiteY4" fmla="*/ 3652007 h 5046304"/>
              <a:gd name="connsiteX5" fmla="*/ 6622719 w 7347875"/>
              <a:gd name="connsiteY5" fmla="*/ 4625073 h 5046304"/>
              <a:gd name="connsiteX6" fmla="*/ 5302936 w 7347875"/>
              <a:gd name="connsiteY6" fmla="*/ 4839838 h 5046304"/>
              <a:gd name="connsiteX7" fmla="*/ 4881878 w 7347875"/>
              <a:gd name="connsiteY7" fmla="*/ 4635425 h 5046304"/>
              <a:gd name="connsiteX8" fmla="*/ 3916100 w 7347875"/>
              <a:gd name="connsiteY8" fmla="*/ 4320389 h 5046304"/>
              <a:gd name="connsiteX9" fmla="*/ 3020353 w 7347875"/>
              <a:gd name="connsiteY9" fmla="*/ 4430736 h 5046304"/>
              <a:gd name="connsiteX10" fmla="*/ 2301464 w 7347875"/>
              <a:gd name="connsiteY10" fmla="*/ 4694660 h 5046304"/>
              <a:gd name="connsiteX11" fmla="*/ 0 w 7347875"/>
              <a:gd name="connsiteY11" fmla="*/ 4866826 h 5046304"/>
              <a:gd name="connsiteX0" fmla="*/ 4862839 w 7347875"/>
              <a:gd name="connsiteY0" fmla="*/ 0 h 4592602"/>
              <a:gd name="connsiteX1" fmla="*/ 6536025 w 7347875"/>
              <a:gd name="connsiteY1" fmla="*/ 1193628 h 4592602"/>
              <a:gd name="connsiteX2" fmla="*/ 6972817 w 7347875"/>
              <a:gd name="connsiteY2" fmla="*/ 1687486 h 4592602"/>
              <a:gd name="connsiteX3" fmla="*/ 7290343 w 7347875"/>
              <a:gd name="connsiteY3" fmla="*/ 3198305 h 4592602"/>
              <a:gd name="connsiteX4" fmla="*/ 6622719 w 7347875"/>
              <a:gd name="connsiteY4" fmla="*/ 4171371 h 4592602"/>
              <a:gd name="connsiteX5" fmla="*/ 5302936 w 7347875"/>
              <a:gd name="connsiteY5" fmla="*/ 4386136 h 4592602"/>
              <a:gd name="connsiteX6" fmla="*/ 4881878 w 7347875"/>
              <a:gd name="connsiteY6" fmla="*/ 4181723 h 4592602"/>
              <a:gd name="connsiteX7" fmla="*/ 3916100 w 7347875"/>
              <a:gd name="connsiteY7" fmla="*/ 3866687 h 4592602"/>
              <a:gd name="connsiteX8" fmla="*/ 3020353 w 7347875"/>
              <a:gd name="connsiteY8" fmla="*/ 3977034 h 4592602"/>
              <a:gd name="connsiteX9" fmla="*/ 2301464 w 7347875"/>
              <a:gd name="connsiteY9" fmla="*/ 4240958 h 4592602"/>
              <a:gd name="connsiteX10" fmla="*/ 0 w 7347875"/>
              <a:gd name="connsiteY10" fmla="*/ 4413124 h 4592602"/>
              <a:gd name="connsiteX0" fmla="*/ 6536025 w 7347875"/>
              <a:gd name="connsiteY0" fmla="*/ 0 h 3398974"/>
              <a:gd name="connsiteX1" fmla="*/ 6972817 w 7347875"/>
              <a:gd name="connsiteY1" fmla="*/ 493858 h 3398974"/>
              <a:gd name="connsiteX2" fmla="*/ 7290343 w 7347875"/>
              <a:gd name="connsiteY2" fmla="*/ 2004677 h 3398974"/>
              <a:gd name="connsiteX3" fmla="*/ 6622719 w 7347875"/>
              <a:gd name="connsiteY3" fmla="*/ 2977743 h 3398974"/>
              <a:gd name="connsiteX4" fmla="*/ 5302936 w 7347875"/>
              <a:gd name="connsiteY4" fmla="*/ 3192508 h 3398974"/>
              <a:gd name="connsiteX5" fmla="*/ 4881878 w 7347875"/>
              <a:gd name="connsiteY5" fmla="*/ 2988095 h 3398974"/>
              <a:gd name="connsiteX6" fmla="*/ 3916100 w 7347875"/>
              <a:gd name="connsiteY6" fmla="*/ 2673059 h 3398974"/>
              <a:gd name="connsiteX7" fmla="*/ 3020353 w 7347875"/>
              <a:gd name="connsiteY7" fmla="*/ 2783406 h 3398974"/>
              <a:gd name="connsiteX8" fmla="*/ 2301464 w 7347875"/>
              <a:gd name="connsiteY8" fmla="*/ 3047330 h 3398974"/>
              <a:gd name="connsiteX9" fmla="*/ 0 w 7347875"/>
              <a:gd name="connsiteY9" fmla="*/ 3219496 h 3398974"/>
              <a:gd name="connsiteX0" fmla="*/ 6972817 w 7347875"/>
              <a:gd name="connsiteY0" fmla="*/ 0 h 2905116"/>
              <a:gd name="connsiteX1" fmla="*/ 7290343 w 7347875"/>
              <a:gd name="connsiteY1" fmla="*/ 1510819 h 2905116"/>
              <a:gd name="connsiteX2" fmla="*/ 6622719 w 7347875"/>
              <a:gd name="connsiteY2" fmla="*/ 2483885 h 2905116"/>
              <a:gd name="connsiteX3" fmla="*/ 5302936 w 7347875"/>
              <a:gd name="connsiteY3" fmla="*/ 2698650 h 2905116"/>
              <a:gd name="connsiteX4" fmla="*/ 4881878 w 7347875"/>
              <a:gd name="connsiteY4" fmla="*/ 2494237 h 2905116"/>
              <a:gd name="connsiteX5" fmla="*/ 3916100 w 7347875"/>
              <a:gd name="connsiteY5" fmla="*/ 2179201 h 2905116"/>
              <a:gd name="connsiteX6" fmla="*/ 3020353 w 7347875"/>
              <a:gd name="connsiteY6" fmla="*/ 2289548 h 2905116"/>
              <a:gd name="connsiteX7" fmla="*/ 2301464 w 7347875"/>
              <a:gd name="connsiteY7" fmla="*/ 2553472 h 2905116"/>
              <a:gd name="connsiteX8" fmla="*/ 0 w 7347875"/>
              <a:gd name="connsiteY8" fmla="*/ 2725638 h 2905116"/>
              <a:gd name="connsiteX0" fmla="*/ 7290343 w 7290343"/>
              <a:gd name="connsiteY0" fmla="*/ 0 h 1394297"/>
              <a:gd name="connsiteX1" fmla="*/ 6622719 w 7290343"/>
              <a:gd name="connsiteY1" fmla="*/ 973066 h 1394297"/>
              <a:gd name="connsiteX2" fmla="*/ 5302936 w 7290343"/>
              <a:gd name="connsiteY2" fmla="*/ 1187831 h 1394297"/>
              <a:gd name="connsiteX3" fmla="*/ 4881878 w 7290343"/>
              <a:gd name="connsiteY3" fmla="*/ 983418 h 1394297"/>
              <a:gd name="connsiteX4" fmla="*/ 3916100 w 7290343"/>
              <a:gd name="connsiteY4" fmla="*/ 668382 h 1394297"/>
              <a:gd name="connsiteX5" fmla="*/ 3020353 w 7290343"/>
              <a:gd name="connsiteY5" fmla="*/ 778729 h 1394297"/>
              <a:gd name="connsiteX6" fmla="*/ 2301464 w 7290343"/>
              <a:gd name="connsiteY6" fmla="*/ 1042653 h 1394297"/>
              <a:gd name="connsiteX7" fmla="*/ 0 w 7290343"/>
              <a:gd name="connsiteY7" fmla="*/ 1214819 h 1394297"/>
              <a:gd name="connsiteX0" fmla="*/ 6622719 w 6622719"/>
              <a:gd name="connsiteY0" fmla="*/ 311933 h 733164"/>
              <a:gd name="connsiteX1" fmla="*/ 5302936 w 6622719"/>
              <a:gd name="connsiteY1" fmla="*/ 526698 h 733164"/>
              <a:gd name="connsiteX2" fmla="*/ 4881878 w 6622719"/>
              <a:gd name="connsiteY2" fmla="*/ 322285 h 733164"/>
              <a:gd name="connsiteX3" fmla="*/ 3916100 w 6622719"/>
              <a:gd name="connsiteY3" fmla="*/ 7249 h 733164"/>
              <a:gd name="connsiteX4" fmla="*/ 3020353 w 6622719"/>
              <a:gd name="connsiteY4" fmla="*/ 117596 h 733164"/>
              <a:gd name="connsiteX5" fmla="*/ 2301464 w 6622719"/>
              <a:gd name="connsiteY5" fmla="*/ 381520 h 733164"/>
              <a:gd name="connsiteX6" fmla="*/ 0 w 6622719"/>
              <a:gd name="connsiteY6" fmla="*/ 553686 h 73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19" h="733164">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1" name="Freeform: Shape 40">
            <a:extLst>
              <a:ext uri="{FF2B5EF4-FFF2-40B4-BE49-F238E27FC236}">
                <a16:creationId xmlns:a16="http://schemas.microsoft.com/office/drawing/2014/main" id="{C221B520-0D64-3EC9-FF97-743F0B028BFA}"/>
              </a:ext>
            </a:extLst>
          </p:cNvPr>
          <p:cNvSpPr>
            <a:spLocks noChangeAspect="1"/>
          </p:cNvSpPr>
          <p:nvPr userDrawn="1"/>
        </p:nvSpPr>
        <p:spPr>
          <a:xfrm rot="10500000" flipH="1">
            <a:off x="3174568" y="5351805"/>
            <a:ext cx="5263840" cy="686047"/>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18" fmla="*/ 7708527 w 8339975"/>
              <a:gd name="connsiteY18" fmla="*/ 4719037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0" fmla="*/ 7614819 w 7964917"/>
              <a:gd name="connsiteY0" fmla="*/ 4625329 h 5016456"/>
              <a:gd name="connsiteX1" fmla="*/ 6295036 w 7964917"/>
              <a:gd name="connsiteY1" fmla="*/ 4840094 h 5016456"/>
              <a:gd name="connsiteX2" fmla="*/ 5873978 w 7964917"/>
              <a:gd name="connsiteY2" fmla="*/ 4635681 h 5016456"/>
              <a:gd name="connsiteX3" fmla="*/ 4908200 w 7964917"/>
              <a:gd name="connsiteY3" fmla="*/ 4320645 h 5016456"/>
              <a:gd name="connsiteX4" fmla="*/ 4012453 w 7964917"/>
              <a:gd name="connsiteY4" fmla="*/ 4430992 h 5016456"/>
              <a:gd name="connsiteX5" fmla="*/ 3293564 w 7964917"/>
              <a:gd name="connsiteY5" fmla="*/ 4694916 h 5016456"/>
              <a:gd name="connsiteX6" fmla="*/ 900660 w 7964917"/>
              <a:gd name="connsiteY6" fmla="*/ 4775642 h 5016456"/>
              <a:gd name="connsiteX7" fmla="*/ 464143 w 7964917"/>
              <a:gd name="connsiteY7" fmla="*/ 4374943 h 5016456"/>
              <a:gd name="connsiteX8" fmla="*/ 100508 w 7964917"/>
              <a:gd name="connsiteY8" fmla="*/ 3580002 h 5016456"/>
              <a:gd name="connsiteX9" fmla="*/ 1210 w 7964917"/>
              <a:gd name="connsiteY9" fmla="*/ 2578945 h 5016456"/>
              <a:gd name="connsiteX10" fmla="*/ 500797 w 7964917"/>
              <a:gd name="connsiteY10" fmla="*/ 1384103 h 5016456"/>
              <a:gd name="connsiteX11" fmla="*/ 1318314 w 7964917"/>
              <a:gd name="connsiteY11" fmla="*/ 689794 h 5016456"/>
              <a:gd name="connsiteX12" fmla="*/ 1708401 w 7964917"/>
              <a:gd name="connsiteY12" fmla="*/ 472905 h 5016456"/>
              <a:gd name="connsiteX13" fmla="*/ 3848638 w 7964917"/>
              <a:gd name="connsiteY13" fmla="*/ 256 h 5016456"/>
              <a:gd name="connsiteX14" fmla="*/ 5854939 w 7964917"/>
              <a:gd name="connsiteY14" fmla="*/ 453958 h 5016456"/>
              <a:gd name="connsiteX15" fmla="*/ 7528125 w 7964917"/>
              <a:gd name="connsiteY15" fmla="*/ 1647586 h 5016456"/>
              <a:gd name="connsiteX16" fmla="*/ 7964917 w 7964917"/>
              <a:gd name="connsiteY16" fmla="*/ 2141444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15" fmla="*/ 7528125 w 7614819"/>
              <a:gd name="connsiteY15" fmla="*/ 1647586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0" fmla="*/ 7614819 w 7614819"/>
              <a:gd name="connsiteY0" fmla="*/ 4152424 h 4543551"/>
              <a:gd name="connsiteX1" fmla="*/ 6295036 w 7614819"/>
              <a:gd name="connsiteY1" fmla="*/ 4367189 h 4543551"/>
              <a:gd name="connsiteX2" fmla="*/ 5873978 w 7614819"/>
              <a:gd name="connsiteY2" fmla="*/ 4162776 h 4543551"/>
              <a:gd name="connsiteX3" fmla="*/ 4908200 w 7614819"/>
              <a:gd name="connsiteY3" fmla="*/ 3847740 h 4543551"/>
              <a:gd name="connsiteX4" fmla="*/ 4012453 w 7614819"/>
              <a:gd name="connsiteY4" fmla="*/ 3958087 h 4543551"/>
              <a:gd name="connsiteX5" fmla="*/ 3293564 w 7614819"/>
              <a:gd name="connsiteY5" fmla="*/ 4222011 h 4543551"/>
              <a:gd name="connsiteX6" fmla="*/ 900660 w 7614819"/>
              <a:gd name="connsiteY6" fmla="*/ 4302737 h 4543551"/>
              <a:gd name="connsiteX7" fmla="*/ 464143 w 7614819"/>
              <a:gd name="connsiteY7" fmla="*/ 3902038 h 4543551"/>
              <a:gd name="connsiteX8" fmla="*/ 100508 w 7614819"/>
              <a:gd name="connsiteY8" fmla="*/ 3107097 h 4543551"/>
              <a:gd name="connsiteX9" fmla="*/ 1210 w 7614819"/>
              <a:gd name="connsiteY9" fmla="*/ 2106040 h 4543551"/>
              <a:gd name="connsiteX10" fmla="*/ 500797 w 7614819"/>
              <a:gd name="connsiteY10" fmla="*/ 911198 h 4543551"/>
              <a:gd name="connsiteX11" fmla="*/ 1318314 w 7614819"/>
              <a:gd name="connsiteY11" fmla="*/ 216889 h 4543551"/>
              <a:gd name="connsiteX12" fmla="*/ 1708401 w 7614819"/>
              <a:gd name="connsiteY12" fmla="*/ 0 h 4543551"/>
              <a:gd name="connsiteX0" fmla="*/ 7614819 w 7614819"/>
              <a:gd name="connsiteY0" fmla="*/ 3935535 h 4326662"/>
              <a:gd name="connsiteX1" fmla="*/ 6295036 w 7614819"/>
              <a:gd name="connsiteY1" fmla="*/ 4150300 h 4326662"/>
              <a:gd name="connsiteX2" fmla="*/ 5873978 w 7614819"/>
              <a:gd name="connsiteY2" fmla="*/ 3945887 h 4326662"/>
              <a:gd name="connsiteX3" fmla="*/ 4908200 w 7614819"/>
              <a:gd name="connsiteY3" fmla="*/ 3630851 h 4326662"/>
              <a:gd name="connsiteX4" fmla="*/ 4012453 w 7614819"/>
              <a:gd name="connsiteY4" fmla="*/ 3741198 h 4326662"/>
              <a:gd name="connsiteX5" fmla="*/ 3293564 w 7614819"/>
              <a:gd name="connsiteY5" fmla="*/ 4005122 h 4326662"/>
              <a:gd name="connsiteX6" fmla="*/ 900660 w 7614819"/>
              <a:gd name="connsiteY6" fmla="*/ 4085848 h 4326662"/>
              <a:gd name="connsiteX7" fmla="*/ 464143 w 7614819"/>
              <a:gd name="connsiteY7" fmla="*/ 3685149 h 4326662"/>
              <a:gd name="connsiteX8" fmla="*/ 100508 w 7614819"/>
              <a:gd name="connsiteY8" fmla="*/ 2890208 h 4326662"/>
              <a:gd name="connsiteX9" fmla="*/ 1210 w 7614819"/>
              <a:gd name="connsiteY9" fmla="*/ 1889151 h 4326662"/>
              <a:gd name="connsiteX10" fmla="*/ 500797 w 7614819"/>
              <a:gd name="connsiteY10" fmla="*/ 694309 h 4326662"/>
              <a:gd name="connsiteX11" fmla="*/ 1318314 w 7614819"/>
              <a:gd name="connsiteY11" fmla="*/ 0 h 4326662"/>
              <a:gd name="connsiteX0" fmla="*/ 7614819 w 7614819"/>
              <a:gd name="connsiteY0" fmla="*/ 3241226 h 3632353"/>
              <a:gd name="connsiteX1" fmla="*/ 6295036 w 7614819"/>
              <a:gd name="connsiteY1" fmla="*/ 3455991 h 3632353"/>
              <a:gd name="connsiteX2" fmla="*/ 5873978 w 7614819"/>
              <a:gd name="connsiteY2" fmla="*/ 3251578 h 3632353"/>
              <a:gd name="connsiteX3" fmla="*/ 4908200 w 7614819"/>
              <a:gd name="connsiteY3" fmla="*/ 2936542 h 3632353"/>
              <a:gd name="connsiteX4" fmla="*/ 4012453 w 7614819"/>
              <a:gd name="connsiteY4" fmla="*/ 3046889 h 3632353"/>
              <a:gd name="connsiteX5" fmla="*/ 3293564 w 7614819"/>
              <a:gd name="connsiteY5" fmla="*/ 3310813 h 3632353"/>
              <a:gd name="connsiteX6" fmla="*/ 900660 w 7614819"/>
              <a:gd name="connsiteY6" fmla="*/ 3391539 h 3632353"/>
              <a:gd name="connsiteX7" fmla="*/ 464143 w 7614819"/>
              <a:gd name="connsiteY7" fmla="*/ 2990840 h 3632353"/>
              <a:gd name="connsiteX8" fmla="*/ 100508 w 7614819"/>
              <a:gd name="connsiteY8" fmla="*/ 2195899 h 3632353"/>
              <a:gd name="connsiteX9" fmla="*/ 1210 w 7614819"/>
              <a:gd name="connsiteY9" fmla="*/ 1194842 h 3632353"/>
              <a:gd name="connsiteX10" fmla="*/ 500797 w 7614819"/>
              <a:gd name="connsiteY10" fmla="*/ 0 h 3632353"/>
              <a:gd name="connsiteX0" fmla="*/ 7614819 w 7614819"/>
              <a:gd name="connsiteY0" fmla="*/ 2046384 h 2437511"/>
              <a:gd name="connsiteX1" fmla="*/ 6295036 w 7614819"/>
              <a:gd name="connsiteY1" fmla="*/ 2261149 h 2437511"/>
              <a:gd name="connsiteX2" fmla="*/ 5873978 w 7614819"/>
              <a:gd name="connsiteY2" fmla="*/ 2056736 h 2437511"/>
              <a:gd name="connsiteX3" fmla="*/ 4908200 w 7614819"/>
              <a:gd name="connsiteY3" fmla="*/ 1741700 h 2437511"/>
              <a:gd name="connsiteX4" fmla="*/ 4012453 w 7614819"/>
              <a:gd name="connsiteY4" fmla="*/ 1852047 h 2437511"/>
              <a:gd name="connsiteX5" fmla="*/ 3293564 w 7614819"/>
              <a:gd name="connsiteY5" fmla="*/ 2115971 h 2437511"/>
              <a:gd name="connsiteX6" fmla="*/ 900660 w 7614819"/>
              <a:gd name="connsiteY6" fmla="*/ 2196697 h 2437511"/>
              <a:gd name="connsiteX7" fmla="*/ 464143 w 7614819"/>
              <a:gd name="connsiteY7" fmla="*/ 1795998 h 2437511"/>
              <a:gd name="connsiteX8" fmla="*/ 100508 w 7614819"/>
              <a:gd name="connsiteY8" fmla="*/ 1001057 h 2437511"/>
              <a:gd name="connsiteX9" fmla="*/ 1210 w 7614819"/>
              <a:gd name="connsiteY9" fmla="*/ 0 h 2437511"/>
              <a:gd name="connsiteX0" fmla="*/ 7514311 w 7514311"/>
              <a:gd name="connsiteY0" fmla="*/ 1045327 h 1436454"/>
              <a:gd name="connsiteX1" fmla="*/ 6194528 w 7514311"/>
              <a:gd name="connsiteY1" fmla="*/ 1260092 h 1436454"/>
              <a:gd name="connsiteX2" fmla="*/ 5773470 w 7514311"/>
              <a:gd name="connsiteY2" fmla="*/ 1055679 h 1436454"/>
              <a:gd name="connsiteX3" fmla="*/ 4807692 w 7514311"/>
              <a:gd name="connsiteY3" fmla="*/ 740643 h 1436454"/>
              <a:gd name="connsiteX4" fmla="*/ 3911945 w 7514311"/>
              <a:gd name="connsiteY4" fmla="*/ 850990 h 1436454"/>
              <a:gd name="connsiteX5" fmla="*/ 3193056 w 7514311"/>
              <a:gd name="connsiteY5" fmla="*/ 1114914 h 1436454"/>
              <a:gd name="connsiteX6" fmla="*/ 800152 w 7514311"/>
              <a:gd name="connsiteY6" fmla="*/ 1195640 h 1436454"/>
              <a:gd name="connsiteX7" fmla="*/ 363635 w 7514311"/>
              <a:gd name="connsiteY7" fmla="*/ 794941 h 1436454"/>
              <a:gd name="connsiteX8" fmla="*/ 0 w 7514311"/>
              <a:gd name="connsiteY8" fmla="*/ 0 h 1436454"/>
              <a:gd name="connsiteX0" fmla="*/ 7150676 w 7150676"/>
              <a:gd name="connsiteY0" fmla="*/ 311933 h 703060"/>
              <a:gd name="connsiteX1" fmla="*/ 5830893 w 7150676"/>
              <a:gd name="connsiteY1" fmla="*/ 526698 h 703060"/>
              <a:gd name="connsiteX2" fmla="*/ 5409835 w 7150676"/>
              <a:gd name="connsiteY2" fmla="*/ 322285 h 703060"/>
              <a:gd name="connsiteX3" fmla="*/ 4444057 w 7150676"/>
              <a:gd name="connsiteY3" fmla="*/ 7249 h 703060"/>
              <a:gd name="connsiteX4" fmla="*/ 3548310 w 7150676"/>
              <a:gd name="connsiteY4" fmla="*/ 117596 h 703060"/>
              <a:gd name="connsiteX5" fmla="*/ 2829421 w 7150676"/>
              <a:gd name="connsiteY5" fmla="*/ 381520 h 703060"/>
              <a:gd name="connsiteX6" fmla="*/ 436517 w 7150676"/>
              <a:gd name="connsiteY6" fmla="*/ 462246 h 703060"/>
              <a:gd name="connsiteX7" fmla="*/ 0 w 7150676"/>
              <a:gd name="connsiteY7" fmla="*/ 61547 h 703060"/>
              <a:gd name="connsiteX0" fmla="*/ 6714159 w 6714159"/>
              <a:gd name="connsiteY0" fmla="*/ 311933 h 703060"/>
              <a:gd name="connsiteX1" fmla="*/ 5394376 w 6714159"/>
              <a:gd name="connsiteY1" fmla="*/ 526698 h 703060"/>
              <a:gd name="connsiteX2" fmla="*/ 4973318 w 6714159"/>
              <a:gd name="connsiteY2" fmla="*/ 322285 h 703060"/>
              <a:gd name="connsiteX3" fmla="*/ 4007540 w 6714159"/>
              <a:gd name="connsiteY3" fmla="*/ 7249 h 703060"/>
              <a:gd name="connsiteX4" fmla="*/ 3111793 w 6714159"/>
              <a:gd name="connsiteY4" fmla="*/ 117596 h 703060"/>
              <a:gd name="connsiteX5" fmla="*/ 2392904 w 6714159"/>
              <a:gd name="connsiteY5" fmla="*/ 381520 h 703060"/>
              <a:gd name="connsiteX6" fmla="*/ 0 w 6714159"/>
              <a:gd name="connsiteY6" fmla="*/ 462246 h 703060"/>
              <a:gd name="connsiteX0" fmla="*/ 5394376 w 5394376"/>
              <a:gd name="connsiteY0" fmla="*/ 526698 h 703060"/>
              <a:gd name="connsiteX1" fmla="*/ 4973318 w 5394376"/>
              <a:gd name="connsiteY1" fmla="*/ 322285 h 703060"/>
              <a:gd name="connsiteX2" fmla="*/ 4007540 w 5394376"/>
              <a:gd name="connsiteY2" fmla="*/ 7249 h 703060"/>
              <a:gd name="connsiteX3" fmla="*/ 3111793 w 5394376"/>
              <a:gd name="connsiteY3" fmla="*/ 117596 h 703060"/>
              <a:gd name="connsiteX4" fmla="*/ 2392904 w 5394376"/>
              <a:gd name="connsiteY4" fmla="*/ 381520 h 703060"/>
              <a:gd name="connsiteX5" fmla="*/ 0 w 5394376"/>
              <a:gd name="connsiteY5" fmla="*/ 462246 h 7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376" h="70306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1" name="Text Placeholder 30">
            <a:extLst>
              <a:ext uri="{FF2B5EF4-FFF2-40B4-BE49-F238E27FC236}">
                <a16:creationId xmlns:a16="http://schemas.microsoft.com/office/drawing/2014/main" id="{F1D825FB-1257-A0AE-52A1-4542047D6730}"/>
              </a:ext>
            </a:extLst>
          </p:cNvPr>
          <p:cNvSpPr>
            <a:spLocks noGrp="1"/>
          </p:cNvSpPr>
          <p:nvPr>
            <p:ph type="body" sz="quarter" idx="15"/>
          </p:nvPr>
        </p:nvSpPr>
        <p:spPr>
          <a:xfrm>
            <a:off x="8135812" y="493728"/>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29" name="Text Placeholder 28">
            <a:extLst>
              <a:ext uri="{FF2B5EF4-FFF2-40B4-BE49-F238E27FC236}">
                <a16:creationId xmlns:a16="http://schemas.microsoft.com/office/drawing/2014/main" id="{D4FA3C64-C054-2952-4BDF-E6ECA3289E46}"/>
              </a:ext>
            </a:extLst>
          </p:cNvPr>
          <p:cNvSpPr>
            <a:spLocks noGrp="1"/>
          </p:cNvSpPr>
          <p:nvPr>
            <p:ph type="body" sz="quarter" idx="13"/>
          </p:nvPr>
        </p:nvSpPr>
        <p:spPr>
          <a:xfrm>
            <a:off x="740470" y="1647132"/>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0" name="Text Placeholder 29">
            <a:extLst>
              <a:ext uri="{FF2B5EF4-FFF2-40B4-BE49-F238E27FC236}">
                <a16:creationId xmlns:a16="http://schemas.microsoft.com/office/drawing/2014/main" id="{42FA87C5-37AE-BC94-DAF3-491F43AB1F03}"/>
              </a:ext>
            </a:extLst>
          </p:cNvPr>
          <p:cNvSpPr>
            <a:spLocks noGrp="1"/>
          </p:cNvSpPr>
          <p:nvPr>
            <p:ph type="body" sz="quarter" idx="14"/>
          </p:nvPr>
        </p:nvSpPr>
        <p:spPr>
          <a:xfrm>
            <a:off x="4592321" y="2722253"/>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2" name="Text Placeholder 31">
            <a:extLst>
              <a:ext uri="{FF2B5EF4-FFF2-40B4-BE49-F238E27FC236}">
                <a16:creationId xmlns:a16="http://schemas.microsoft.com/office/drawing/2014/main" id="{FCBE7C00-A095-64CA-20DE-604F2CC1BAE6}"/>
              </a:ext>
            </a:extLst>
          </p:cNvPr>
          <p:cNvSpPr>
            <a:spLocks noGrp="1"/>
          </p:cNvSpPr>
          <p:nvPr>
            <p:ph type="body" sz="quarter" idx="16"/>
          </p:nvPr>
        </p:nvSpPr>
        <p:spPr>
          <a:xfrm>
            <a:off x="8224696" y="4198707"/>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3" name="Text Placeholder 32">
            <a:extLst>
              <a:ext uri="{FF2B5EF4-FFF2-40B4-BE49-F238E27FC236}">
                <a16:creationId xmlns:a16="http://schemas.microsoft.com/office/drawing/2014/main" id="{DEA3A222-978C-86F9-2C65-2F702D50C43B}"/>
              </a:ext>
            </a:extLst>
          </p:cNvPr>
          <p:cNvSpPr>
            <a:spLocks noGrp="1"/>
          </p:cNvSpPr>
          <p:nvPr>
            <p:ph type="body" sz="quarter" idx="17"/>
          </p:nvPr>
        </p:nvSpPr>
        <p:spPr>
          <a:xfrm>
            <a:off x="630126" y="4301905"/>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52" name="Title 1">
            <a:extLst>
              <a:ext uri="{FF2B5EF4-FFF2-40B4-BE49-F238E27FC236}">
                <a16:creationId xmlns:a16="http://schemas.microsoft.com/office/drawing/2014/main" id="{66B7EB82-B226-DC7B-4629-981CFB7D6089}"/>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Tree>
    <p:extLst>
      <p:ext uri="{BB962C8B-B14F-4D97-AF65-F5344CB8AC3E}">
        <p14:creationId xmlns:p14="http://schemas.microsoft.com/office/powerpoint/2010/main" val="302178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6"/>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212AF459-3431-0E12-3599-26E4E00D03DA}"/>
              </a:ext>
            </a:extLst>
          </p:cNvPr>
          <p:cNvSpPr/>
          <p:nvPr userDrawn="1"/>
        </p:nvSpPr>
        <p:spPr>
          <a:xfrm>
            <a:off x="737754" y="1496371"/>
            <a:ext cx="11454247" cy="5361629"/>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B520FF74-6126-AF6C-96C5-066C7B7B29A9}"/>
              </a:ext>
            </a:extLst>
          </p:cNvPr>
          <p:cNvSpPr/>
          <p:nvPr userDrawn="1"/>
        </p:nvSpPr>
        <p:spPr>
          <a:xfrm>
            <a:off x="0" y="0"/>
            <a:ext cx="8254792" cy="68580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35000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30" name="Freeform: Shape 29">
            <a:extLst>
              <a:ext uri="{FF2B5EF4-FFF2-40B4-BE49-F238E27FC236}">
                <a16:creationId xmlns:a16="http://schemas.microsoft.com/office/drawing/2014/main" id="{1793FDF9-650D-88C9-2662-4EA29991B514}"/>
              </a:ext>
            </a:extLst>
          </p:cNvPr>
          <p:cNvSpPr/>
          <p:nvPr userDrawn="1"/>
        </p:nvSpPr>
        <p:spPr>
          <a:xfrm>
            <a:off x="8419454" y="0"/>
            <a:ext cx="3772547" cy="68580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576072" y="355701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576072" y="399592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itle 1">
            <a:extLst>
              <a:ext uri="{FF2B5EF4-FFF2-40B4-BE49-F238E27FC236}">
                <a16:creationId xmlns:a16="http://schemas.microsoft.com/office/drawing/2014/main" id="{268AF7E1-2A9B-B52C-F1A7-BE596AB012F7}"/>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cxnSp>
        <p:nvCxnSpPr>
          <p:cNvPr id="10" name="Straight Connector 9">
            <a:extLst>
              <a:ext uri="{FF2B5EF4-FFF2-40B4-BE49-F238E27FC236}">
                <a16:creationId xmlns:a16="http://schemas.microsoft.com/office/drawing/2014/main" id="{D6E0E53F-80E4-D83A-8BC2-C22ED75540F5}"/>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129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ree Column">
    <p:bg>
      <p:bgPr>
        <a:solidFill>
          <a:schemeClr val="bg2"/>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8828D144-1FB6-D637-B87C-40F583744264}"/>
              </a:ext>
            </a:extLst>
          </p:cNvPr>
          <p:cNvSpPr/>
          <p:nvPr userDrawn="1"/>
        </p:nvSpPr>
        <p:spPr>
          <a:xfrm>
            <a:off x="621728" y="4724605"/>
            <a:ext cx="8993194" cy="2133395"/>
          </a:xfrm>
          <a:custGeom>
            <a:avLst/>
            <a:gdLst>
              <a:gd name="connsiteX0" fmla="*/ 5641082 w 8993194"/>
              <a:gd name="connsiteY0" fmla="*/ 28 h 2133395"/>
              <a:gd name="connsiteX1" fmla="*/ 7193214 w 8993194"/>
              <a:gd name="connsiteY1" fmla="*/ 351682 h 2133395"/>
              <a:gd name="connsiteX2" fmla="*/ 8571267 w 8993194"/>
              <a:gd name="connsiteY2" fmla="*/ 1470873 h 2133395"/>
              <a:gd name="connsiteX3" fmla="*/ 8974398 w 8993194"/>
              <a:gd name="connsiteY3" fmla="*/ 2088483 h 2133395"/>
              <a:gd name="connsiteX4" fmla="*/ 8993194 w 8993194"/>
              <a:gd name="connsiteY4" fmla="*/ 2133395 h 2133395"/>
              <a:gd name="connsiteX5" fmla="*/ 0 w 8993194"/>
              <a:gd name="connsiteY5" fmla="*/ 2133395 h 2133395"/>
              <a:gd name="connsiteX6" fmla="*/ 11196 w 8993194"/>
              <a:gd name="connsiteY6" fmla="*/ 2060835 h 2133395"/>
              <a:gd name="connsiteX7" fmla="*/ 69995 w 8993194"/>
              <a:gd name="connsiteY7" fmla="*/ 1875975 h 2133395"/>
              <a:gd name="connsiteX8" fmla="*/ 2326551 w 8993194"/>
              <a:gd name="connsiteY8" fmla="*/ 649790 h 2133395"/>
              <a:gd name="connsiteX9" fmla="*/ 5641082 w 8993194"/>
              <a:gd name="connsiteY9" fmla="*/ 28 h 213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4" h="2133395">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tx2">
              <a:alpha val="73000"/>
            </a:schemeClr>
          </a:solidFill>
          <a:ln w="32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E0C9BA38-182F-E517-B1E9-240E6B50C03F}"/>
              </a:ext>
            </a:extLst>
          </p:cNvPr>
          <p:cNvSpPr/>
          <p:nvPr userDrawn="1"/>
        </p:nvSpPr>
        <p:spPr>
          <a:xfrm>
            <a:off x="0" y="-1"/>
            <a:ext cx="12192000" cy="6858000"/>
          </a:xfrm>
          <a:custGeom>
            <a:avLst/>
            <a:gdLst>
              <a:gd name="connsiteX0" fmla="*/ 0 w 12192000"/>
              <a:gd name="connsiteY0" fmla="*/ 0 h 6858000"/>
              <a:gd name="connsiteX1" fmla="*/ 6775177 w 12192000"/>
              <a:gd name="connsiteY1" fmla="*/ 0 h 6858000"/>
              <a:gd name="connsiteX2" fmla="*/ 7219800 w 12192000"/>
              <a:gd name="connsiteY2" fmla="*/ 111673 h 6858000"/>
              <a:gd name="connsiteX3" fmla="*/ 11749026 w 12192000"/>
              <a:gd name="connsiteY3" fmla="*/ 1996374 h 6858000"/>
              <a:gd name="connsiteX4" fmla="*/ 12192000 w 12192000"/>
              <a:gd name="connsiteY4" fmla="*/ 2276886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2000"/>
            </a:schemeClr>
          </a:solidFill>
          <a:ln w="1001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478231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478231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29" name="Title 1">
            <a:extLst>
              <a:ext uri="{FF2B5EF4-FFF2-40B4-BE49-F238E27FC236}">
                <a16:creationId xmlns:a16="http://schemas.microsoft.com/office/drawing/2014/main" id="{D5CC739F-0299-DDC6-C35D-22282FF85CD2}"/>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sp>
        <p:nvSpPr>
          <p:cNvPr id="30" name="Text Placeholder 4">
            <a:extLst>
              <a:ext uri="{FF2B5EF4-FFF2-40B4-BE49-F238E27FC236}">
                <a16:creationId xmlns:a16="http://schemas.microsoft.com/office/drawing/2014/main" id="{A2DF7EFD-1FC1-E7B0-3A5D-171FFD6F0DCF}"/>
              </a:ext>
            </a:extLst>
          </p:cNvPr>
          <p:cNvSpPr>
            <a:spLocks noGrp="1"/>
          </p:cNvSpPr>
          <p:nvPr>
            <p:ph type="body" sz="quarter" idx="13"/>
          </p:nvPr>
        </p:nvSpPr>
        <p:spPr>
          <a:xfrm>
            <a:off x="8860536" y="1911096"/>
            <a:ext cx="2944368"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Content Placeholder 5">
            <a:extLst>
              <a:ext uri="{FF2B5EF4-FFF2-40B4-BE49-F238E27FC236}">
                <a16:creationId xmlns:a16="http://schemas.microsoft.com/office/drawing/2014/main" id="{0733DE00-8CA6-606F-16DB-4372C1E5BD67}"/>
              </a:ext>
            </a:extLst>
          </p:cNvPr>
          <p:cNvSpPr>
            <a:spLocks noGrp="1"/>
          </p:cNvSpPr>
          <p:nvPr>
            <p:ph sz="quarter" idx="14"/>
          </p:nvPr>
        </p:nvSpPr>
        <p:spPr>
          <a:xfrm>
            <a:off x="8860536" y="2492438"/>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3" name="Straight Connector 32">
            <a:extLst>
              <a:ext uri="{FF2B5EF4-FFF2-40B4-BE49-F238E27FC236}">
                <a16:creationId xmlns:a16="http://schemas.microsoft.com/office/drawing/2014/main" id="{E90718B6-F0C0-E7EE-D41F-B5CE6A11D72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8627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alt">
    <p:bg>
      <p:bgPr>
        <a:solidFill>
          <a:schemeClr val="bg2"/>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8430A716-DF40-A710-4FC7-CCCA4BD957F8}"/>
              </a:ext>
            </a:extLst>
          </p:cNvPr>
          <p:cNvSpPr/>
          <p:nvPr userDrawn="1"/>
        </p:nvSpPr>
        <p:spPr>
          <a:xfrm>
            <a:off x="6323595" y="0"/>
            <a:ext cx="5868404" cy="6164034"/>
          </a:xfrm>
          <a:custGeom>
            <a:avLst/>
            <a:gdLst>
              <a:gd name="connsiteX0" fmla="*/ 12513 w 5868404"/>
              <a:gd name="connsiteY0" fmla="*/ 0 h 6164034"/>
              <a:gd name="connsiteX1" fmla="*/ 4439184 w 5868404"/>
              <a:gd name="connsiteY1" fmla="*/ 0 h 6164034"/>
              <a:gd name="connsiteX2" fmla="*/ 4449003 w 5868404"/>
              <a:gd name="connsiteY2" fmla="*/ 15092 h 6164034"/>
              <a:gd name="connsiteX3" fmla="*/ 5223238 w 5868404"/>
              <a:gd name="connsiteY3" fmla="*/ 739839 h 6164034"/>
              <a:gd name="connsiteX4" fmla="*/ 5836159 w 5868404"/>
              <a:gd name="connsiteY4" fmla="*/ 1102187 h 6164034"/>
              <a:gd name="connsiteX5" fmla="*/ 5868404 w 5868404"/>
              <a:gd name="connsiteY5" fmla="*/ 1119251 h 6164034"/>
              <a:gd name="connsiteX6" fmla="*/ 5868404 w 5868404"/>
              <a:gd name="connsiteY6" fmla="*/ 6067695 h 6164034"/>
              <a:gd name="connsiteX7" fmla="*/ 5685224 w 5868404"/>
              <a:gd name="connsiteY7" fmla="*/ 6111753 h 6164034"/>
              <a:gd name="connsiteX8" fmla="*/ 5084251 w 5868404"/>
              <a:gd name="connsiteY8" fmla="*/ 6163884 h 6164034"/>
              <a:gd name="connsiteX9" fmla="*/ 3836104 w 5868404"/>
              <a:gd name="connsiteY9" fmla="*/ 5943053 h 6164034"/>
              <a:gd name="connsiteX10" fmla="*/ 3344911 w 5868404"/>
              <a:gd name="connsiteY10" fmla="*/ 5752757 h 6164034"/>
              <a:gd name="connsiteX11" fmla="*/ 1304345 w 5868404"/>
              <a:gd name="connsiteY11" fmla="*/ 4176227 h 6164034"/>
              <a:gd name="connsiteX12" fmla="*/ 209588 w 5868404"/>
              <a:gd name="connsiteY12" fmla="*/ 2032696 h 6164034"/>
              <a:gd name="connsiteX13" fmla="*/ 2035 w 5868404"/>
              <a:gd name="connsiteY13" fmla="*/ 234989 h 61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8404" h="6164034">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6000"/>
            </a:schemeClr>
          </a:solidFill>
          <a:ln w="34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
        <p:nvSpPr>
          <p:cNvPr id="48" name="Freeform: Shape 47">
            <a:extLst>
              <a:ext uri="{FF2B5EF4-FFF2-40B4-BE49-F238E27FC236}">
                <a16:creationId xmlns:a16="http://schemas.microsoft.com/office/drawing/2014/main" id="{EACA9FF1-6A56-9028-20F7-293A5DAC2547}"/>
              </a:ext>
            </a:extLst>
          </p:cNvPr>
          <p:cNvSpPr/>
          <p:nvPr userDrawn="1"/>
        </p:nvSpPr>
        <p:spPr>
          <a:xfrm>
            <a:off x="5964144" y="640336"/>
            <a:ext cx="6243203" cy="5137129"/>
          </a:xfrm>
          <a:custGeom>
            <a:avLst/>
            <a:gdLst>
              <a:gd name="connsiteX0" fmla="*/ 4889012 w 6277387"/>
              <a:gd name="connsiteY0" fmla="*/ 662 h 5139475"/>
              <a:gd name="connsiteX1" fmla="*/ 5445687 w 6277387"/>
              <a:gd name="connsiteY1" fmla="*/ 20567 h 5139475"/>
              <a:gd name="connsiteX2" fmla="*/ 6007952 w 6277387"/>
              <a:gd name="connsiteY2" fmla="*/ 99852 h 5139475"/>
              <a:gd name="connsiteX3" fmla="*/ 6277387 w 6277387"/>
              <a:gd name="connsiteY3" fmla="*/ 161058 h 5139475"/>
              <a:gd name="connsiteX4" fmla="*/ 6277387 w 6277387"/>
              <a:gd name="connsiteY4" fmla="*/ 5139475 h 5139475"/>
              <a:gd name="connsiteX5" fmla="*/ 6189863 w 6277387"/>
              <a:gd name="connsiteY5" fmla="*/ 5129509 h 5139475"/>
              <a:gd name="connsiteX6" fmla="*/ 4906960 w 6277387"/>
              <a:gd name="connsiteY6" fmla="*/ 4685637 h 5139475"/>
              <a:gd name="connsiteX7" fmla="*/ 4226890 w 6277387"/>
              <a:gd name="connsiteY7" fmla="*/ 4354477 h 5139475"/>
              <a:gd name="connsiteX8" fmla="*/ 3327755 w 6277387"/>
              <a:gd name="connsiteY8" fmla="*/ 4156387 h 5139475"/>
              <a:gd name="connsiteX9" fmla="*/ 2255512 w 6277387"/>
              <a:gd name="connsiteY9" fmla="*/ 4368944 h 5139475"/>
              <a:gd name="connsiteX10" fmla="*/ 1772151 w 6277387"/>
              <a:gd name="connsiteY10" fmla="*/ 4527459 h 5139475"/>
              <a:gd name="connsiteX11" fmla="*/ 459735 w 6277387"/>
              <a:gd name="connsiteY11" fmla="*/ 4184363 h 5139475"/>
              <a:gd name="connsiteX12" fmla="*/ 608 w 6277387"/>
              <a:gd name="connsiteY12" fmla="*/ 3162067 h 5139475"/>
              <a:gd name="connsiteX13" fmla="*/ 686493 w 6277387"/>
              <a:gd name="connsiteY13" fmla="*/ 1710481 h 5139475"/>
              <a:gd name="connsiteX14" fmla="*/ 1254673 w 6277387"/>
              <a:gd name="connsiteY14" fmla="*/ 1269348 h 5139475"/>
              <a:gd name="connsiteX15" fmla="*/ 3265771 w 6277387"/>
              <a:gd name="connsiteY15" fmla="*/ 265022 h 5139475"/>
              <a:gd name="connsiteX16" fmla="*/ 4889012 w 6277387"/>
              <a:gd name="connsiteY16" fmla="*/ 662 h 5139475"/>
              <a:gd name="connsiteX0" fmla="*/ 6277387 w 6368827"/>
              <a:gd name="connsiteY0" fmla="*/ 161058 h 5139475"/>
              <a:gd name="connsiteX1" fmla="*/ 6277387 w 6368827"/>
              <a:gd name="connsiteY1" fmla="*/ 5139475 h 5139475"/>
              <a:gd name="connsiteX2" fmla="*/ 6189863 w 6368827"/>
              <a:gd name="connsiteY2" fmla="*/ 5129509 h 5139475"/>
              <a:gd name="connsiteX3" fmla="*/ 4906960 w 6368827"/>
              <a:gd name="connsiteY3" fmla="*/ 4685637 h 5139475"/>
              <a:gd name="connsiteX4" fmla="*/ 4226890 w 6368827"/>
              <a:gd name="connsiteY4" fmla="*/ 4354477 h 5139475"/>
              <a:gd name="connsiteX5" fmla="*/ 3327755 w 6368827"/>
              <a:gd name="connsiteY5" fmla="*/ 4156387 h 5139475"/>
              <a:gd name="connsiteX6" fmla="*/ 2255512 w 6368827"/>
              <a:gd name="connsiteY6" fmla="*/ 4368944 h 5139475"/>
              <a:gd name="connsiteX7" fmla="*/ 1772151 w 6368827"/>
              <a:gd name="connsiteY7" fmla="*/ 4527459 h 5139475"/>
              <a:gd name="connsiteX8" fmla="*/ 459735 w 6368827"/>
              <a:gd name="connsiteY8" fmla="*/ 4184363 h 5139475"/>
              <a:gd name="connsiteX9" fmla="*/ 608 w 6368827"/>
              <a:gd name="connsiteY9" fmla="*/ 3162067 h 5139475"/>
              <a:gd name="connsiteX10" fmla="*/ 686493 w 6368827"/>
              <a:gd name="connsiteY10" fmla="*/ 1710481 h 5139475"/>
              <a:gd name="connsiteX11" fmla="*/ 1254673 w 6368827"/>
              <a:gd name="connsiteY11" fmla="*/ 1269348 h 5139475"/>
              <a:gd name="connsiteX12" fmla="*/ 3265771 w 6368827"/>
              <a:gd name="connsiteY12" fmla="*/ 265022 h 5139475"/>
              <a:gd name="connsiteX13" fmla="*/ 4889012 w 6368827"/>
              <a:gd name="connsiteY13" fmla="*/ 662 h 5139475"/>
              <a:gd name="connsiteX14" fmla="*/ 5445687 w 6368827"/>
              <a:gd name="connsiteY14" fmla="*/ 20567 h 5139475"/>
              <a:gd name="connsiteX15" fmla="*/ 6007952 w 6368827"/>
              <a:gd name="connsiteY15" fmla="*/ 99852 h 5139475"/>
              <a:gd name="connsiteX16" fmla="*/ 6368827 w 6368827"/>
              <a:gd name="connsiteY16" fmla="*/ 252498 h 5139475"/>
              <a:gd name="connsiteX0" fmla="*/ 6277387 w 6368827"/>
              <a:gd name="connsiteY0" fmla="*/ 5139475 h 5139475"/>
              <a:gd name="connsiteX1" fmla="*/ 6189863 w 6368827"/>
              <a:gd name="connsiteY1" fmla="*/ 5129509 h 5139475"/>
              <a:gd name="connsiteX2" fmla="*/ 4906960 w 6368827"/>
              <a:gd name="connsiteY2" fmla="*/ 4685637 h 5139475"/>
              <a:gd name="connsiteX3" fmla="*/ 4226890 w 6368827"/>
              <a:gd name="connsiteY3" fmla="*/ 4354477 h 5139475"/>
              <a:gd name="connsiteX4" fmla="*/ 3327755 w 6368827"/>
              <a:gd name="connsiteY4" fmla="*/ 4156387 h 5139475"/>
              <a:gd name="connsiteX5" fmla="*/ 2255512 w 6368827"/>
              <a:gd name="connsiteY5" fmla="*/ 4368944 h 5139475"/>
              <a:gd name="connsiteX6" fmla="*/ 1772151 w 6368827"/>
              <a:gd name="connsiteY6" fmla="*/ 4527459 h 5139475"/>
              <a:gd name="connsiteX7" fmla="*/ 459735 w 6368827"/>
              <a:gd name="connsiteY7" fmla="*/ 4184363 h 5139475"/>
              <a:gd name="connsiteX8" fmla="*/ 608 w 6368827"/>
              <a:gd name="connsiteY8" fmla="*/ 3162067 h 5139475"/>
              <a:gd name="connsiteX9" fmla="*/ 686493 w 6368827"/>
              <a:gd name="connsiteY9" fmla="*/ 1710481 h 5139475"/>
              <a:gd name="connsiteX10" fmla="*/ 1254673 w 6368827"/>
              <a:gd name="connsiteY10" fmla="*/ 1269348 h 5139475"/>
              <a:gd name="connsiteX11" fmla="*/ 3265771 w 6368827"/>
              <a:gd name="connsiteY11" fmla="*/ 265022 h 5139475"/>
              <a:gd name="connsiteX12" fmla="*/ 4889012 w 6368827"/>
              <a:gd name="connsiteY12" fmla="*/ 662 h 5139475"/>
              <a:gd name="connsiteX13" fmla="*/ 5445687 w 6368827"/>
              <a:gd name="connsiteY13" fmla="*/ 20567 h 5139475"/>
              <a:gd name="connsiteX14" fmla="*/ 6007952 w 6368827"/>
              <a:gd name="connsiteY14" fmla="*/ 99852 h 5139475"/>
              <a:gd name="connsiteX15" fmla="*/ 6368827 w 6368827"/>
              <a:gd name="connsiteY15" fmla="*/ 252498 h 5139475"/>
              <a:gd name="connsiteX0" fmla="*/ 6189863 w 6368827"/>
              <a:gd name="connsiteY0" fmla="*/ 5129509 h 5129509"/>
              <a:gd name="connsiteX1" fmla="*/ 4906960 w 6368827"/>
              <a:gd name="connsiteY1" fmla="*/ 4685637 h 5129509"/>
              <a:gd name="connsiteX2" fmla="*/ 4226890 w 6368827"/>
              <a:gd name="connsiteY2" fmla="*/ 4354477 h 5129509"/>
              <a:gd name="connsiteX3" fmla="*/ 3327755 w 6368827"/>
              <a:gd name="connsiteY3" fmla="*/ 4156387 h 5129509"/>
              <a:gd name="connsiteX4" fmla="*/ 2255512 w 6368827"/>
              <a:gd name="connsiteY4" fmla="*/ 4368944 h 5129509"/>
              <a:gd name="connsiteX5" fmla="*/ 1772151 w 6368827"/>
              <a:gd name="connsiteY5" fmla="*/ 4527459 h 5129509"/>
              <a:gd name="connsiteX6" fmla="*/ 459735 w 6368827"/>
              <a:gd name="connsiteY6" fmla="*/ 4184363 h 5129509"/>
              <a:gd name="connsiteX7" fmla="*/ 608 w 6368827"/>
              <a:gd name="connsiteY7" fmla="*/ 3162067 h 5129509"/>
              <a:gd name="connsiteX8" fmla="*/ 686493 w 6368827"/>
              <a:gd name="connsiteY8" fmla="*/ 1710481 h 5129509"/>
              <a:gd name="connsiteX9" fmla="*/ 1254673 w 6368827"/>
              <a:gd name="connsiteY9" fmla="*/ 1269348 h 5129509"/>
              <a:gd name="connsiteX10" fmla="*/ 3265771 w 6368827"/>
              <a:gd name="connsiteY10" fmla="*/ 265022 h 5129509"/>
              <a:gd name="connsiteX11" fmla="*/ 4889012 w 6368827"/>
              <a:gd name="connsiteY11" fmla="*/ 662 h 5129509"/>
              <a:gd name="connsiteX12" fmla="*/ 5445687 w 6368827"/>
              <a:gd name="connsiteY12" fmla="*/ 20567 h 5129509"/>
              <a:gd name="connsiteX13" fmla="*/ 6007952 w 6368827"/>
              <a:gd name="connsiteY13" fmla="*/ 99852 h 5129509"/>
              <a:gd name="connsiteX14" fmla="*/ 6368827 w 6368827"/>
              <a:gd name="connsiteY14" fmla="*/ 252498 h 5129509"/>
              <a:gd name="connsiteX0" fmla="*/ 6189863 w 6189863"/>
              <a:gd name="connsiteY0" fmla="*/ 5129509 h 5129509"/>
              <a:gd name="connsiteX1" fmla="*/ 4906960 w 6189863"/>
              <a:gd name="connsiteY1" fmla="*/ 4685637 h 5129509"/>
              <a:gd name="connsiteX2" fmla="*/ 4226890 w 6189863"/>
              <a:gd name="connsiteY2" fmla="*/ 4354477 h 5129509"/>
              <a:gd name="connsiteX3" fmla="*/ 3327755 w 6189863"/>
              <a:gd name="connsiteY3" fmla="*/ 4156387 h 5129509"/>
              <a:gd name="connsiteX4" fmla="*/ 2255512 w 6189863"/>
              <a:gd name="connsiteY4" fmla="*/ 4368944 h 5129509"/>
              <a:gd name="connsiteX5" fmla="*/ 1772151 w 6189863"/>
              <a:gd name="connsiteY5" fmla="*/ 4527459 h 5129509"/>
              <a:gd name="connsiteX6" fmla="*/ 459735 w 6189863"/>
              <a:gd name="connsiteY6" fmla="*/ 4184363 h 5129509"/>
              <a:gd name="connsiteX7" fmla="*/ 608 w 6189863"/>
              <a:gd name="connsiteY7" fmla="*/ 3162067 h 5129509"/>
              <a:gd name="connsiteX8" fmla="*/ 686493 w 6189863"/>
              <a:gd name="connsiteY8" fmla="*/ 1710481 h 5129509"/>
              <a:gd name="connsiteX9" fmla="*/ 1254673 w 6189863"/>
              <a:gd name="connsiteY9" fmla="*/ 1269348 h 5129509"/>
              <a:gd name="connsiteX10" fmla="*/ 3265771 w 6189863"/>
              <a:gd name="connsiteY10" fmla="*/ 265022 h 5129509"/>
              <a:gd name="connsiteX11" fmla="*/ 4889012 w 6189863"/>
              <a:gd name="connsiteY11" fmla="*/ 662 h 5129509"/>
              <a:gd name="connsiteX12" fmla="*/ 5445687 w 6189863"/>
              <a:gd name="connsiteY12" fmla="*/ 20567 h 5129509"/>
              <a:gd name="connsiteX13" fmla="*/ 6007952 w 6189863"/>
              <a:gd name="connsiteY13" fmla="*/ 99852 h 5129509"/>
              <a:gd name="connsiteX0" fmla="*/ 6220343 w 6220343"/>
              <a:gd name="connsiteY0" fmla="*/ 5133319 h 5133319"/>
              <a:gd name="connsiteX1" fmla="*/ 4906960 w 6220343"/>
              <a:gd name="connsiteY1" fmla="*/ 4685637 h 5133319"/>
              <a:gd name="connsiteX2" fmla="*/ 4226890 w 6220343"/>
              <a:gd name="connsiteY2" fmla="*/ 4354477 h 5133319"/>
              <a:gd name="connsiteX3" fmla="*/ 3327755 w 6220343"/>
              <a:gd name="connsiteY3" fmla="*/ 4156387 h 5133319"/>
              <a:gd name="connsiteX4" fmla="*/ 2255512 w 6220343"/>
              <a:gd name="connsiteY4" fmla="*/ 4368944 h 5133319"/>
              <a:gd name="connsiteX5" fmla="*/ 1772151 w 6220343"/>
              <a:gd name="connsiteY5" fmla="*/ 4527459 h 5133319"/>
              <a:gd name="connsiteX6" fmla="*/ 459735 w 6220343"/>
              <a:gd name="connsiteY6" fmla="*/ 4184363 h 5133319"/>
              <a:gd name="connsiteX7" fmla="*/ 608 w 6220343"/>
              <a:gd name="connsiteY7" fmla="*/ 3162067 h 5133319"/>
              <a:gd name="connsiteX8" fmla="*/ 686493 w 6220343"/>
              <a:gd name="connsiteY8" fmla="*/ 1710481 h 5133319"/>
              <a:gd name="connsiteX9" fmla="*/ 1254673 w 6220343"/>
              <a:gd name="connsiteY9" fmla="*/ 1269348 h 5133319"/>
              <a:gd name="connsiteX10" fmla="*/ 3265771 w 6220343"/>
              <a:gd name="connsiteY10" fmla="*/ 265022 h 5133319"/>
              <a:gd name="connsiteX11" fmla="*/ 4889012 w 6220343"/>
              <a:gd name="connsiteY11" fmla="*/ 662 h 5133319"/>
              <a:gd name="connsiteX12" fmla="*/ 5445687 w 6220343"/>
              <a:gd name="connsiteY12" fmla="*/ 20567 h 5133319"/>
              <a:gd name="connsiteX13" fmla="*/ 6007952 w 6220343"/>
              <a:gd name="connsiteY13" fmla="*/ 99852 h 5133319"/>
              <a:gd name="connsiteX0" fmla="*/ 6243203 w 6243203"/>
              <a:gd name="connsiteY0" fmla="*/ 5137129 h 5137129"/>
              <a:gd name="connsiteX1" fmla="*/ 4906960 w 6243203"/>
              <a:gd name="connsiteY1" fmla="*/ 4685637 h 5137129"/>
              <a:gd name="connsiteX2" fmla="*/ 4226890 w 6243203"/>
              <a:gd name="connsiteY2" fmla="*/ 4354477 h 5137129"/>
              <a:gd name="connsiteX3" fmla="*/ 3327755 w 6243203"/>
              <a:gd name="connsiteY3" fmla="*/ 4156387 h 5137129"/>
              <a:gd name="connsiteX4" fmla="*/ 2255512 w 6243203"/>
              <a:gd name="connsiteY4" fmla="*/ 4368944 h 5137129"/>
              <a:gd name="connsiteX5" fmla="*/ 1772151 w 6243203"/>
              <a:gd name="connsiteY5" fmla="*/ 4527459 h 5137129"/>
              <a:gd name="connsiteX6" fmla="*/ 459735 w 6243203"/>
              <a:gd name="connsiteY6" fmla="*/ 4184363 h 5137129"/>
              <a:gd name="connsiteX7" fmla="*/ 608 w 6243203"/>
              <a:gd name="connsiteY7" fmla="*/ 3162067 h 5137129"/>
              <a:gd name="connsiteX8" fmla="*/ 686493 w 6243203"/>
              <a:gd name="connsiteY8" fmla="*/ 1710481 h 5137129"/>
              <a:gd name="connsiteX9" fmla="*/ 1254673 w 6243203"/>
              <a:gd name="connsiteY9" fmla="*/ 1269348 h 5137129"/>
              <a:gd name="connsiteX10" fmla="*/ 3265771 w 6243203"/>
              <a:gd name="connsiteY10" fmla="*/ 265022 h 5137129"/>
              <a:gd name="connsiteX11" fmla="*/ 4889012 w 6243203"/>
              <a:gd name="connsiteY11" fmla="*/ 662 h 5137129"/>
              <a:gd name="connsiteX12" fmla="*/ 5445687 w 6243203"/>
              <a:gd name="connsiteY12" fmla="*/ 20567 h 5137129"/>
              <a:gd name="connsiteX13" fmla="*/ 6007952 w 6243203"/>
              <a:gd name="connsiteY13" fmla="*/ 99852 h 51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203" h="5137129">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2" name="Picture Placeholder 41">
            <a:extLst>
              <a:ext uri="{FF2B5EF4-FFF2-40B4-BE49-F238E27FC236}">
                <a16:creationId xmlns:a16="http://schemas.microsoft.com/office/drawing/2014/main" id="{B453377C-B4A0-8E9A-D4DC-D42364826344}"/>
              </a:ext>
            </a:extLst>
          </p:cNvPr>
          <p:cNvSpPr>
            <a:spLocks noGrp="1"/>
          </p:cNvSpPr>
          <p:nvPr>
            <p:ph type="pic" idx="1"/>
          </p:nvPr>
        </p:nvSpPr>
        <p:spPr>
          <a:xfrm>
            <a:off x="6646264" y="0"/>
            <a:ext cx="5545736" cy="6063092"/>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solidFill>
            <a:srgbClr val="D1D8B7"/>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336919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BC3B985-E244-9B94-5C9B-8ED7DCD699F7}"/>
              </a:ext>
            </a:extLst>
          </p:cNvPr>
          <p:cNvSpPr/>
          <p:nvPr userDrawn="1"/>
        </p:nvSpPr>
        <p:spPr>
          <a:xfrm>
            <a:off x="0" y="2090206"/>
            <a:ext cx="5025692" cy="4767794"/>
          </a:xfrm>
          <a:custGeom>
            <a:avLst/>
            <a:gdLst>
              <a:gd name="connsiteX0" fmla="*/ 0 w 5025692"/>
              <a:gd name="connsiteY0" fmla="*/ 0 h 4767794"/>
              <a:gd name="connsiteX1" fmla="*/ 83822 w 5025692"/>
              <a:gd name="connsiteY1" fmla="*/ 8977 h 4767794"/>
              <a:gd name="connsiteX2" fmla="*/ 1007423 w 5025692"/>
              <a:gd name="connsiteY2" fmla="*/ 603530 h 4767794"/>
              <a:gd name="connsiteX3" fmla="*/ 1196014 w 5025692"/>
              <a:gd name="connsiteY3" fmla="*/ 998698 h 4767794"/>
              <a:gd name="connsiteX4" fmla="*/ 1720031 w 5025692"/>
              <a:gd name="connsiteY4" fmla="*/ 1792671 h 4767794"/>
              <a:gd name="connsiteX5" fmla="*/ 2445357 w 5025692"/>
              <a:gd name="connsiteY5" fmla="*/ 2234883 h 4767794"/>
              <a:gd name="connsiteX6" fmla="*/ 3131728 w 5025692"/>
              <a:gd name="connsiteY6" fmla="*/ 2461621 h 4767794"/>
              <a:gd name="connsiteX7" fmla="*/ 4942117 w 5025692"/>
              <a:gd name="connsiteY7" fmla="*/ 3799387 h 4767794"/>
              <a:gd name="connsiteX8" fmla="*/ 5025401 w 5025692"/>
              <a:gd name="connsiteY8" fmla="*/ 4347030 h 4767794"/>
              <a:gd name="connsiteX9" fmla="*/ 4964911 w 5025692"/>
              <a:gd name="connsiteY9" fmla="*/ 4754079 h 4767794"/>
              <a:gd name="connsiteX10" fmla="*/ 4960464 w 5025692"/>
              <a:gd name="connsiteY10" fmla="*/ 4767794 h 4767794"/>
              <a:gd name="connsiteX11" fmla="*/ 0 w 5025692"/>
              <a:gd name="connsiteY11" fmla="*/ 4767794 h 47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5692" h="4767794">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70432"/>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Freeform: Shape 15">
            <a:extLst>
              <a:ext uri="{FF2B5EF4-FFF2-40B4-BE49-F238E27FC236}">
                <a16:creationId xmlns:a16="http://schemas.microsoft.com/office/drawing/2014/main" id="{EA01FE67-785F-1A9A-BBBD-4F9A419AC158}"/>
              </a:ext>
            </a:extLst>
          </p:cNvPr>
          <p:cNvSpPr/>
          <p:nvPr userDrawn="1"/>
        </p:nvSpPr>
        <p:spPr>
          <a:xfrm>
            <a:off x="6173514" y="1"/>
            <a:ext cx="6018487" cy="5788889"/>
          </a:xfrm>
          <a:custGeom>
            <a:avLst/>
            <a:gdLst>
              <a:gd name="connsiteX0" fmla="*/ 156534 w 6018487"/>
              <a:gd name="connsiteY0" fmla="*/ 0 h 5788889"/>
              <a:gd name="connsiteX1" fmla="*/ 6018487 w 6018487"/>
              <a:gd name="connsiteY1" fmla="*/ 0 h 5788889"/>
              <a:gd name="connsiteX2" fmla="*/ 6018487 w 6018487"/>
              <a:gd name="connsiteY2" fmla="*/ 5323590 h 5788889"/>
              <a:gd name="connsiteX3" fmla="*/ 5932782 w 6018487"/>
              <a:gd name="connsiteY3" fmla="*/ 5397450 h 5788889"/>
              <a:gd name="connsiteX4" fmla="*/ 891863 w 6018487"/>
              <a:gd name="connsiteY4" fmla="*/ 3868392 h 5788889"/>
              <a:gd name="connsiteX5" fmla="*/ 113848 w 6018487"/>
              <a:gd name="connsiteY5" fmla="*/ 143186 h 5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87" h="5788889">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a16="http://schemas.microsoft.com/office/drawing/2014/main" id="{BF7A62BA-11D3-585A-8CBD-5E0FB4DE522D}"/>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57158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2FAB7-6DDF-86AA-6FF5-4EBD6234F2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F36D92-E9A2-BC35-2CA0-2DC56E32DC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D6EF47-99AC-6166-B194-13D68424C067}"/>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822996CE-5BB1-CA7E-667B-F066341E3C8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5D755DEF-097E-EE27-F5A1-F531067296BF}"/>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1361742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8415A3A-F1FD-1C49-5759-DC4DDE2A64CB}"/>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Freeform: Shape 6">
            <a:extLst>
              <a:ext uri="{FF2B5EF4-FFF2-40B4-BE49-F238E27FC236}">
                <a16:creationId xmlns:a16="http://schemas.microsoft.com/office/drawing/2014/main" id="{2650F58D-9D24-3618-E478-ACD38F3FA018}"/>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Date Placeholder 1">
            <a:extLst>
              <a:ext uri="{FF2B5EF4-FFF2-40B4-BE49-F238E27FC236}">
                <a16:creationId xmlns:a16="http://schemas.microsoft.com/office/drawing/2014/main" id="{C3AF76F4-A668-3D1B-FBCF-3C693E818ADD}"/>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236B032C-EBAF-7C2C-182B-5A074BD2FFC3}"/>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67D06A95-0E6D-275E-B1C2-0EC7757BDC6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5" name="Title 1">
            <a:extLst>
              <a:ext uri="{FF2B5EF4-FFF2-40B4-BE49-F238E27FC236}">
                <a16:creationId xmlns:a16="http://schemas.microsoft.com/office/drawing/2014/main" id="{8FFCE30D-675C-0B6D-9F98-1DF1C118CAF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436417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A1E289D-5AB0-EF69-573E-509925B56AD3}"/>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46B8D33D-94BC-23EE-0691-9CC4E4CFE33B}"/>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6CE7DD89-FEA2-9BBA-778E-4E9F25BE143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54D77E-556E-0A77-D94A-FEE6C44930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64CE25-BC90-F218-081D-1F318A66E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061380-5630-29CD-5357-ECACB77A7FAC}"/>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F77E390A-17CB-4BA8-9C29-A42E9C0A493B}"/>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E7B19B5-A87D-987E-D2A1-00BF3335EF8E}"/>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49522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8C351DE-CA9A-93E5-2E6E-0921FA2D688A}"/>
              </a:ext>
            </a:extLst>
          </p:cNvPr>
          <p:cNvSpPr/>
          <p:nvPr userDrawn="1"/>
        </p:nvSpPr>
        <p:spPr>
          <a:xfrm>
            <a:off x="0" y="0"/>
            <a:ext cx="7067730" cy="6858000"/>
          </a:xfrm>
          <a:custGeom>
            <a:avLst/>
            <a:gdLst>
              <a:gd name="connsiteX0" fmla="*/ 0 w 7067730"/>
              <a:gd name="connsiteY0" fmla="*/ 0 h 6858000"/>
              <a:gd name="connsiteX1" fmla="*/ 5624908 w 7067730"/>
              <a:gd name="connsiteY1" fmla="*/ 0 h 6858000"/>
              <a:gd name="connsiteX2" fmla="*/ 5747835 w 7067730"/>
              <a:gd name="connsiteY2" fmla="*/ 66359 h 6858000"/>
              <a:gd name="connsiteX3" fmla="*/ 6800990 w 7067730"/>
              <a:gd name="connsiteY3" fmla="*/ 1269725 h 6858000"/>
              <a:gd name="connsiteX4" fmla="*/ 6967801 w 7067730"/>
              <a:gd name="connsiteY4" fmla="*/ 3184523 h 6858000"/>
              <a:gd name="connsiteX5" fmla="*/ 5549878 w 7067730"/>
              <a:gd name="connsiteY5" fmla="*/ 4821851 h 6858000"/>
              <a:gd name="connsiteX6" fmla="*/ 4818374 w 7067730"/>
              <a:gd name="connsiteY6" fmla="*/ 5001158 h 6858000"/>
              <a:gd name="connsiteX7" fmla="*/ 3297849 w 7067730"/>
              <a:gd name="connsiteY7" fmla="*/ 5605778 h 6858000"/>
              <a:gd name="connsiteX8" fmla="*/ 2299274 w 7067730"/>
              <a:gd name="connsiteY8" fmla="*/ 6672529 h 6858000"/>
              <a:gd name="connsiteX9" fmla="*/ 2190713 w 7067730"/>
              <a:gd name="connsiteY9" fmla="*/ 6840787 h 6858000"/>
              <a:gd name="connsiteX10" fmla="*/ 2180046 w 7067730"/>
              <a:gd name="connsiteY10" fmla="*/ 6858000 h 6858000"/>
              <a:gd name="connsiteX11" fmla="*/ 0 w 706773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7730" h="6858000">
                <a:moveTo>
                  <a:pt x="0" y="0"/>
                </a:moveTo>
                <a:lnTo>
                  <a:pt x="5624908" y="0"/>
                </a:lnTo>
                <a:lnTo>
                  <a:pt x="5747835" y="66359"/>
                </a:lnTo>
                <a:cubicBezTo>
                  <a:pt x="6191694" y="338566"/>
                  <a:pt x="6550372" y="730462"/>
                  <a:pt x="6800990" y="1269725"/>
                </a:cubicBezTo>
                <a:cubicBezTo>
                  <a:pt x="7073654" y="1856367"/>
                  <a:pt x="7151634" y="2496371"/>
                  <a:pt x="6967801" y="3184523"/>
                </a:cubicBezTo>
                <a:cubicBezTo>
                  <a:pt x="6752318" y="3991449"/>
                  <a:pt x="6266657" y="4528124"/>
                  <a:pt x="5549878" y="4821851"/>
                </a:cubicBezTo>
                <a:cubicBezTo>
                  <a:pt x="5310251" y="4920015"/>
                  <a:pt x="5064169" y="4955733"/>
                  <a:pt x="4818374" y="5001158"/>
                </a:cubicBezTo>
                <a:cubicBezTo>
                  <a:pt x="4287053" y="5099178"/>
                  <a:pt x="3773566" y="5274085"/>
                  <a:pt x="3297849" y="5605778"/>
                </a:cubicBezTo>
                <a:cubicBezTo>
                  <a:pt x="2897243" y="5884873"/>
                  <a:pt x="2575429" y="6252666"/>
                  <a:pt x="2299274" y="6672529"/>
                </a:cubicBezTo>
                <a:cubicBezTo>
                  <a:pt x="2260727" y="6731138"/>
                  <a:pt x="2224651" y="6787110"/>
                  <a:pt x="2190713" y="6840787"/>
                </a:cubicBezTo>
                <a:lnTo>
                  <a:pt x="218004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704384" y="2788521"/>
            <a:ext cx="6229530" cy="1325563"/>
          </a:xfrm>
        </p:spPr>
        <p:txBody>
          <a:bodyPr/>
          <a:lstStyle>
            <a:lvl1pPr algn="ct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7790688" y="1170432"/>
            <a:ext cx="4133088" cy="4351338"/>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Freeform: Shape 24">
            <a:extLst>
              <a:ext uri="{FF2B5EF4-FFF2-40B4-BE49-F238E27FC236}">
                <a16:creationId xmlns:a16="http://schemas.microsoft.com/office/drawing/2014/main" id="{070813B7-403A-9A3E-5E5C-44C1680DE4C3}"/>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82937281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6502620" cy="676656"/>
          </a:xfrm>
        </p:spPr>
        <p:txBody>
          <a:bodyPr anchor="b"/>
          <a:lstStyle>
            <a:lvl1pPr>
              <a:defRPr sz="4800"/>
            </a:lvl1pPr>
          </a:lstStyle>
          <a:p>
            <a:r>
              <a:rPr lang="en-US" dirty="0"/>
              <a:t>click to edit master title style</a:t>
            </a: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Shape, circle&#10;&#10;Description automatically generated">
            <a:extLst>
              <a:ext uri="{FF2B5EF4-FFF2-40B4-BE49-F238E27FC236}">
                <a16:creationId xmlns:a16="http://schemas.microsoft.com/office/drawing/2014/main" id="{B5ED90D1-D640-D115-6711-35DE812FC014}"/>
              </a:ext>
            </a:extLst>
          </p:cNvPr>
          <p:cNvPicPr>
            <a:picLocks noChangeAspect="1"/>
          </p:cNvPicPr>
          <p:nvPr userDrawn="1"/>
        </p:nvPicPr>
        <p:blipFill rotWithShape="1">
          <a:blip r:embed="rId2">
            <a:alphaModFix/>
          </a:blip>
          <a:srcRect r="30186" b="9728"/>
          <a:stretch/>
        </p:blipFill>
        <p:spPr>
          <a:xfrm>
            <a:off x="6768197" y="1316481"/>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Lst>
          </p:cNvPr>
          <p:cNvSpPr/>
          <p:nvPr userDrawn="1"/>
        </p:nvSpPr>
        <p:spPr>
          <a:xfrm>
            <a:off x="7078692" y="1"/>
            <a:ext cx="5113309" cy="6162929"/>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815470" y="0"/>
            <a:ext cx="4376530" cy="6018401"/>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39204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D6B97A1A-D605-738D-8C08-D97B3BBB5274}"/>
              </a:ext>
            </a:extLst>
          </p:cNvPr>
          <p:cNvSpPr/>
          <p:nvPr userDrawn="1"/>
        </p:nvSpPr>
        <p:spPr>
          <a:xfrm>
            <a:off x="1" y="1454554"/>
            <a:ext cx="7279953" cy="5403446"/>
          </a:xfrm>
          <a:custGeom>
            <a:avLst/>
            <a:gdLst>
              <a:gd name="connsiteX0" fmla="*/ 2849225 w 7279953"/>
              <a:gd name="connsiteY0" fmla="*/ 1991 h 5403446"/>
              <a:gd name="connsiteX1" fmla="*/ 5787175 w 7279953"/>
              <a:gd name="connsiteY1" fmla="*/ 802235 h 5403446"/>
              <a:gd name="connsiteX2" fmla="*/ 7222098 w 7279953"/>
              <a:gd name="connsiteY2" fmla="*/ 5257058 h 5403446"/>
              <a:gd name="connsiteX3" fmla="*/ 7198134 w 7279953"/>
              <a:gd name="connsiteY3" fmla="*/ 5403446 h 5403446"/>
              <a:gd name="connsiteX4" fmla="*/ 0 w 7279953"/>
              <a:gd name="connsiteY4" fmla="*/ 5403446 h 5403446"/>
              <a:gd name="connsiteX5" fmla="*/ 0 w 7279953"/>
              <a:gd name="connsiteY5" fmla="*/ 593527 h 5403446"/>
              <a:gd name="connsiteX6" fmla="*/ 151492 w 7279953"/>
              <a:gd name="connsiteY6" fmla="*/ 533307 h 5403446"/>
              <a:gd name="connsiteX7" fmla="*/ 2849225 w 7279953"/>
              <a:gd name="connsiteY7" fmla="*/ 1991 h 54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953" h="5403446">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chemeClr val="accent2">
              <a:lumMod val="75000"/>
              <a:alpha val="58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5B033E79-37B9-73B6-FED8-8DF23954CCE8}"/>
              </a:ext>
            </a:extLst>
          </p:cNvPr>
          <p:cNvSpPr>
            <a:spLocks noGrp="1"/>
          </p:cNvSpPr>
          <p:nvPr>
            <p:ph type="title" hasCustomPrompt="1"/>
          </p:nvPr>
        </p:nvSpPr>
        <p:spPr>
          <a:xfrm>
            <a:off x="2560320" y="3078480"/>
            <a:ext cx="4840641" cy="1773555"/>
          </a:xfrm>
        </p:spPr>
        <p:txBody>
          <a:bodyPr anchor="b"/>
          <a:lstStyle>
            <a:lvl1pPr>
              <a:defRPr sz="6000">
                <a:solidFill>
                  <a:schemeClr val="accent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5721041-CFF4-58F6-F8DE-DFDCD6CC6303}"/>
              </a:ext>
            </a:extLst>
          </p:cNvPr>
          <p:cNvSpPr>
            <a:spLocks noGrp="1"/>
          </p:cNvSpPr>
          <p:nvPr>
            <p:ph type="body" idx="1"/>
          </p:nvPr>
        </p:nvSpPr>
        <p:spPr>
          <a:xfrm>
            <a:off x="2560320" y="4852035"/>
            <a:ext cx="4840641" cy="551411"/>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Freeform: Shape 18">
            <a:extLst>
              <a:ext uri="{FF2B5EF4-FFF2-40B4-BE49-F238E27FC236}">
                <a16:creationId xmlns:a16="http://schemas.microsoft.com/office/drawing/2014/main" id="{1CC49F1D-4E95-A334-0DE1-5115637E40AF}"/>
              </a:ext>
            </a:extLst>
          </p:cNvPr>
          <p:cNvSpPr/>
          <p:nvPr userDrawn="1"/>
        </p:nvSpPr>
        <p:spPr>
          <a:xfrm>
            <a:off x="1" y="1"/>
            <a:ext cx="5306847" cy="4114703"/>
          </a:xfrm>
          <a:custGeom>
            <a:avLst/>
            <a:gdLst>
              <a:gd name="connsiteX0" fmla="*/ 1128214 w 5306847"/>
              <a:gd name="connsiteY0" fmla="*/ 3116019 h 4114703"/>
              <a:gd name="connsiteX1" fmla="*/ 835809 w 5306847"/>
              <a:gd name="connsiteY1" fmla="*/ 3193860 h 4114703"/>
              <a:gd name="connsiteX2" fmla="*/ 1244658 w 5306847"/>
              <a:gd name="connsiteY2" fmla="*/ 3132653 h 4114703"/>
              <a:gd name="connsiteX3" fmla="*/ 1128214 w 5306847"/>
              <a:gd name="connsiteY3" fmla="*/ 3116019 h 4114703"/>
              <a:gd name="connsiteX4" fmla="*/ 593382 w 5306847"/>
              <a:gd name="connsiteY4" fmla="*/ 3062082 h 4114703"/>
              <a:gd name="connsiteX5" fmla="*/ 746859 w 5306847"/>
              <a:gd name="connsiteY5" fmla="*/ 3073079 h 4114703"/>
              <a:gd name="connsiteX6" fmla="*/ 593382 w 5306847"/>
              <a:gd name="connsiteY6" fmla="*/ 3062082 h 4114703"/>
              <a:gd name="connsiteX7" fmla="*/ 0 w 5306847"/>
              <a:gd name="connsiteY7" fmla="*/ 2705805 h 4114703"/>
              <a:gd name="connsiteX8" fmla="*/ 793045 w 5306847"/>
              <a:gd name="connsiteY8" fmla="*/ 2775067 h 4114703"/>
              <a:gd name="connsiteX9" fmla="*/ 1031840 w 5306847"/>
              <a:gd name="connsiteY9" fmla="*/ 2810847 h 4114703"/>
              <a:gd name="connsiteX10" fmla="*/ 1026371 w 5306847"/>
              <a:gd name="connsiteY10" fmla="*/ 2848980 h 4114703"/>
              <a:gd name="connsiteX11" fmla="*/ 59068 w 5306847"/>
              <a:gd name="connsiteY11" fmla="*/ 2811901 h 4114703"/>
              <a:gd name="connsiteX12" fmla="*/ 50283 w 5306847"/>
              <a:gd name="connsiteY12" fmla="*/ 2852290 h 4114703"/>
              <a:gd name="connsiteX13" fmla="*/ 316347 w 5306847"/>
              <a:gd name="connsiteY13" fmla="*/ 2928972 h 4114703"/>
              <a:gd name="connsiteX14" fmla="*/ 1075878 w 5306847"/>
              <a:gd name="connsiteY14" fmla="*/ 2984948 h 4114703"/>
              <a:gd name="connsiteX15" fmla="*/ 1383585 w 5306847"/>
              <a:gd name="connsiteY15" fmla="*/ 2941791 h 4114703"/>
              <a:gd name="connsiteX16" fmla="*/ 1495153 w 5306847"/>
              <a:gd name="connsiteY16" fmla="*/ 3004988 h 4114703"/>
              <a:gd name="connsiteX17" fmla="*/ 1311595 w 5306847"/>
              <a:gd name="connsiteY17" fmla="*/ 3096004 h 4114703"/>
              <a:gd name="connsiteX18" fmla="*/ 1793219 w 5306847"/>
              <a:gd name="connsiteY18" fmla="*/ 3146904 h 4114703"/>
              <a:gd name="connsiteX19" fmla="*/ 1246095 w 5306847"/>
              <a:gd name="connsiteY19" fmla="*/ 3233913 h 4114703"/>
              <a:gd name="connsiteX20" fmla="*/ 1243573 w 5306847"/>
              <a:gd name="connsiteY20" fmla="*/ 3281681 h 4114703"/>
              <a:gd name="connsiteX21" fmla="*/ 1569927 w 5306847"/>
              <a:gd name="connsiteY21" fmla="*/ 3348255 h 4114703"/>
              <a:gd name="connsiteX22" fmla="*/ 1898220 w 5306847"/>
              <a:gd name="connsiteY22" fmla="*/ 3518678 h 4114703"/>
              <a:gd name="connsiteX23" fmla="*/ 1379583 w 5306847"/>
              <a:gd name="connsiteY23" fmla="*/ 3393314 h 4114703"/>
              <a:gd name="connsiteX24" fmla="*/ 1365854 w 5306847"/>
              <a:gd name="connsiteY24" fmla="*/ 3430365 h 4114703"/>
              <a:gd name="connsiteX25" fmla="*/ 1899877 w 5306847"/>
              <a:gd name="connsiteY25" fmla="*/ 3756354 h 4114703"/>
              <a:gd name="connsiteX26" fmla="*/ 1390394 w 5306847"/>
              <a:gd name="connsiteY26" fmla="*/ 3559368 h 4114703"/>
              <a:gd name="connsiteX27" fmla="*/ 1652019 w 5306847"/>
              <a:gd name="connsiteY27" fmla="*/ 3834080 h 4114703"/>
              <a:gd name="connsiteX28" fmla="*/ 1277598 w 5306847"/>
              <a:gd name="connsiteY28" fmla="*/ 3652747 h 4114703"/>
              <a:gd name="connsiteX29" fmla="*/ 1363636 w 5306847"/>
              <a:gd name="connsiteY29" fmla="*/ 4114703 h 4114703"/>
              <a:gd name="connsiteX30" fmla="*/ 1003785 w 5306847"/>
              <a:gd name="connsiteY30" fmla="*/ 3536203 h 4114703"/>
              <a:gd name="connsiteX31" fmla="*/ 1137175 w 5306847"/>
              <a:gd name="connsiteY31" fmla="*/ 3932544 h 4114703"/>
              <a:gd name="connsiteX32" fmla="*/ 1092633 w 5306847"/>
              <a:gd name="connsiteY32" fmla="*/ 3954634 h 4114703"/>
              <a:gd name="connsiteX33" fmla="*/ 981708 w 5306847"/>
              <a:gd name="connsiteY33" fmla="*/ 3767746 h 4114703"/>
              <a:gd name="connsiteX34" fmla="*/ 816353 w 5306847"/>
              <a:gd name="connsiteY34" fmla="*/ 3458203 h 4114703"/>
              <a:gd name="connsiteX35" fmla="*/ 612237 w 5306847"/>
              <a:gd name="connsiteY35" fmla="*/ 3330261 h 4114703"/>
              <a:gd name="connsiteX36" fmla="*/ 782209 w 5306847"/>
              <a:gd name="connsiteY36" fmla="*/ 3785035 h 4114703"/>
              <a:gd name="connsiteX37" fmla="*/ 359536 w 5306847"/>
              <a:gd name="connsiteY37" fmla="*/ 3187049 h 4114703"/>
              <a:gd name="connsiteX38" fmla="*/ 316861 w 5306847"/>
              <a:gd name="connsiteY38" fmla="*/ 3207700 h 4114703"/>
              <a:gd name="connsiteX39" fmla="*/ 519543 w 5306847"/>
              <a:gd name="connsiteY39" fmla="*/ 3770012 h 4114703"/>
              <a:gd name="connsiteX40" fmla="*/ 119870 w 5306847"/>
              <a:gd name="connsiteY40" fmla="*/ 3080521 h 4114703"/>
              <a:gd name="connsiteX41" fmla="*/ 155937 w 5306847"/>
              <a:gd name="connsiteY41" fmla="*/ 3674683 h 4114703"/>
              <a:gd name="connsiteX42" fmla="*/ 39600 w 5306847"/>
              <a:gd name="connsiteY42" fmla="*/ 3316729 h 4114703"/>
              <a:gd name="connsiteX43" fmla="*/ 0 w 5306847"/>
              <a:gd name="connsiteY43" fmla="*/ 3138695 h 4114703"/>
              <a:gd name="connsiteX44" fmla="*/ 0 w 5306847"/>
              <a:gd name="connsiteY44" fmla="*/ 2448197 h 4114703"/>
              <a:gd name="connsiteX45" fmla="*/ 55485 w 5306847"/>
              <a:gd name="connsiteY45" fmla="*/ 2448349 h 4114703"/>
              <a:gd name="connsiteX46" fmla="*/ 127415 w 5306847"/>
              <a:gd name="connsiteY46" fmla="*/ 2484330 h 4114703"/>
              <a:gd name="connsiteX47" fmla="*/ 35102 w 5306847"/>
              <a:gd name="connsiteY47" fmla="*/ 2503119 h 4114703"/>
              <a:gd name="connsiteX48" fmla="*/ 0 w 5306847"/>
              <a:gd name="connsiteY48" fmla="*/ 2507241 h 4114703"/>
              <a:gd name="connsiteX49" fmla="*/ 0 w 5306847"/>
              <a:gd name="connsiteY49" fmla="*/ 1951810 h 4114703"/>
              <a:gd name="connsiteX50" fmla="*/ 65069 w 5306847"/>
              <a:gd name="connsiteY50" fmla="*/ 1993449 h 4114703"/>
              <a:gd name="connsiteX51" fmla="*/ 541335 w 5306847"/>
              <a:gd name="connsiteY51" fmla="*/ 2322212 h 4114703"/>
              <a:gd name="connsiteX52" fmla="*/ 95359 w 5306847"/>
              <a:gd name="connsiteY52" fmla="*/ 2112344 h 4114703"/>
              <a:gd name="connsiteX53" fmla="*/ 0 w 5306847"/>
              <a:gd name="connsiteY53" fmla="*/ 2070199 h 4114703"/>
              <a:gd name="connsiteX54" fmla="*/ 1493216 w 5306847"/>
              <a:gd name="connsiteY54" fmla="*/ 1252887 h 4114703"/>
              <a:gd name="connsiteX55" fmla="*/ 774195 w 5306847"/>
              <a:gd name="connsiteY55" fmla="*/ 1512992 h 4114703"/>
              <a:gd name="connsiteX56" fmla="*/ 1493216 w 5306847"/>
              <a:gd name="connsiteY56" fmla="*/ 1252887 h 4114703"/>
              <a:gd name="connsiteX57" fmla="*/ 76255 w 5306847"/>
              <a:gd name="connsiteY57" fmla="*/ 1097450 h 4114703"/>
              <a:gd name="connsiteX58" fmla="*/ 33618 w 5306847"/>
              <a:gd name="connsiteY58" fmla="*/ 1349175 h 4114703"/>
              <a:gd name="connsiteX59" fmla="*/ 0 w 5306847"/>
              <a:gd name="connsiteY59" fmla="*/ 1432332 h 4114703"/>
              <a:gd name="connsiteX60" fmla="*/ 0 w 5306847"/>
              <a:gd name="connsiteY60" fmla="*/ 1189112 h 4114703"/>
              <a:gd name="connsiteX61" fmla="*/ 2029776 w 5306847"/>
              <a:gd name="connsiteY61" fmla="*/ 932082 h 4114703"/>
              <a:gd name="connsiteX62" fmla="*/ 1584547 w 5306847"/>
              <a:gd name="connsiteY62" fmla="*/ 1035281 h 4114703"/>
              <a:gd name="connsiteX63" fmla="*/ 1855741 w 5306847"/>
              <a:gd name="connsiteY63" fmla="*/ 1119025 h 4114703"/>
              <a:gd name="connsiteX64" fmla="*/ 2029776 w 5306847"/>
              <a:gd name="connsiteY64" fmla="*/ 932082 h 4114703"/>
              <a:gd name="connsiteX65" fmla="*/ 2172757 w 5306847"/>
              <a:gd name="connsiteY65" fmla="*/ 756549 h 4114703"/>
              <a:gd name="connsiteX66" fmla="*/ 1449360 w 5306847"/>
              <a:gd name="connsiteY66" fmla="*/ 944440 h 4114703"/>
              <a:gd name="connsiteX67" fmla="*/ 1465019 w 5306847"/>
              <a:gd name="connsiteY67" fmla="*/ 953215 h 4114703"/>
              <a:gd name="connsiteX68" fmla="*/ 2108011 w 5306847"/>
              <a:gd name="connsiteY68" fmla="*/ 848645 h 4114703"/>
              <a:gd name="connsiteX69" fmla="*/ 2172757 w 5306847"/>
              <a:gd name="connsiteY69" fmla="*/ 756549 h 4114703"/>
              <a:gd name="connsiteX70" fmla="*/ 4252658 w 5306847"/>
              <a:gd name="connsiteY70" fmla="*/ 150792 h 4114703"/>
              <a:gd name="connsiteX71" fmla="*/ 3931686 w 5306847"/>
              <a:gd name="connsiteY71" fmla="*/ 459776 h 4114703"/>
              <a:gd name="connsiteX72" fmla="*/ 4132278 w 5306847"/>
              <a:gd name="connsiteY72" fmla="*/ 351481 h 4114703"/>
              <a:gd name="connsiteX73" fmla="*/ 4283202 w 5306847"/>
              <a:gd name="connsiteY73" fmla="*/ 178164 h 4114703"/>
              <a:gd name="connsiteX74" fmla="*/ 4252658 w 5306847"/>
              <a:gd name="connsiteY74" fmla="*/ 150792 h 4114703"/>
              <a:gd name="connsiteX75" fmla="*/ 3325439 w 5306847"/>
              <a:gd name="connsiteY75" fmla="*/ 0 h 4114703"/>
              <a:gd name="connsiteX76" fmla="*/ 3418746 w 5306847"/>
              <a:gd name="connsiteY76" fmla="*/ 0 h 4114703"/>
              <a:gd name="connsiteX77" fmla="*/ 3419677 w 5306847"/>
              <a:gd name="connsiteY77" fmla="*/ 8956 h 4114703"/>
              <a:gd name="connsiteX78" fmla="*/ 3293135 w 5306847"/>
              <a:gd name="connsiteY78" fmla="*/ 286266 h 4114703"/>
              <a:gd name="connsiteX79" fmla="*/ 3118350 w 5306847"/>
              <a:gd name="connsiteY79" fmla="*/ 657091 h 4114703"/>
              <a:gd name="connsiteX80" fmla="*/ 3329162 w 5306847"/>
              <a:gd name="connsiteY80" fmla="*/ 590326 h 4114703"/>
              <a:gd name="connsiteX81" fmla="*/ 3639279 w 5306847"/>
              <a:gd name="connsiteY81" fmla="*/ 4623 h 4114703"/>
              <a:gd name="connsiteX82" fmla="*/ 3642347 w 5306847"/>
              <a:gd name="connsiteY82" fmla="*/ 0 h 4114703"/>
              <a:gd name="connsiteX83" fmla="*/ 3767243 w 5306847"/>
              <a:gd name="connsiteY83" fmla="*/ 0 h 4114703"/>
              <a:gd name="connsiteX84" fmla="*/ 3613382 w 5306847"/>
              <a:gd name="connsiteY84" fmla="*/ 253431 h 4114703"/>
              <a:gd name="connsiteX85" fmla="*/ 3417993 w 5306847"/>
              <a:gd name="connsiteY85" fmla="*/ 575207 h 4114703"/>
              <a:gd name="connsiteX86" fmla="*/ 3686405 w 5306847"/>
              <a:gd name="connsiteY86" fmla="*/ 478980 h 4114703"/>
              <a:gd name="connsiteX87" fmla="*/ 3866549 w 5306847"/>
              <a:gd name="connsiteY87" fmla="*/ 110874 h 4114703"/>
              <a:gd name="connsiteX88" fmla="*/ 3929931 w 5306847"/>
              <a:gd name="connsiteY88" fmla="*/ 0 h 4114703"/>
              <a:gd name="connsiteX89" fmla="*/ 4126959 w 5306847"/>
              <a:gd name="connsiteY89" fmla="*/ 0 h 4114703"/>
              <a:gd name="connsiteX90" fmla="*/ 4117244 w 5306847"/>
              <a:gd name="connsiteY90" fmla="*/ 13877 h 4114703"/>
              <a:gd name="connsiteX91" fmla="*/ 4042900 w 5306847"/>
              <a:gd name="connsiteY91" fmla="*/ 153958 h 4114703"/>
              <a:gd name="connsiteX92" fmla="*/ 4386860 w 5306847"/>
              <a:gd name="connsiteY92" fmla="*/ 73668 h 4114703"/>
              <a:gd name="connsiteX93" fmla="*/ 4454900 w 5306847"/>
              <a:gd name="connsiteY93" fmla="*/ 0 h 4114703"/>
              <a:gd name="connsiteX94" fmla="*/ 4550359 w 5306847"/>
              <a:gd name="connsiteY94" fmla="*/ 0 h 4114703"/>
              <a:gd name="connsiteX95" fmla="*/ 4527388 w 5306847"/>
              <a:gd name="connsiteY95" fmla="*/ 31847 h 4114703"/>
              <a:gd name="connsiteX96" fmla="*/ 4376382 w 5306847"/>
              <a:gd name="connsiteY96" fmla="*/ 240637 h 4114703"/>
              <a:gd name="connsiteX97" fmla="*/ 4663766 w 5306847"/>
              <a:gd name="connsiteY97" fmla="*/ 12858 h 4114703"/>
              <a:gd name="connsiteX98" fmla="*/ 4679372 w 5306847"/>
              <a:gd name="connsiteY98" fmla="*/ 0 h 4114703"/>
              <a:gd name="connsiteX99" fmla="*/ 4869273 w 5306847"/>
              <a:gd name="connsiteY99" fmla="*/ 0 h 4114703"/>
              <a:gd name="connsiteX100" fmla="*/ 4683376 w 5306847"/>
              <a:gd name="connsiteY100" fmla="*/ 138589 h 4114703"/>
              <a:gd name="connsiteX101" fmla="*/ 4443736 w 5306847"/>
              <a:gd name="connsiteY101" fmla="*/ 322099 h 4114703"/>
              <a:gd name="connsiteX102" fmla="*/ 4371506 w 5306847"/>
              <a:gd name="connsiteY102" fmla="*/ 403295 h 4114703"/>
              <a:gd name="connsiteX103" fmla="*/ 5289989 w 5306847"/>
              <a:gd name="connsiteY103" fmla="*/ 73257 h 4114703"/>
              <a:gd name="connsiteX104" fmla="*/ 5306847 w 5306847"/>
              <a:gd name="connsiteY104" fmla="*/ 129614 h 4114703"/>
              <a:gd name="connsiteX105" fmla="*/ 4722826 w 5306847"/>
              <a:gd name="connsiteY105" fmla="*/ 358107 h 4114703"/>
              <a:gd name="connsiteX106" fmla="*/ 4732656 w 5306847"/>
              <a:gd name="connsiteY106" fmla="*/ 394876 h 4114703"/>
              <a:gd name="connsiteX107" fmla="*/ 5154856 w 5306847"/>
              <a:gd name="connsiteY107" fmla="*/ 369219 h 4114703"/>
              <a:gd name="connsiteX108" fmla="*/ 5086105 w 5306847"/>
              <a:gd name="connsiteY108" fmla="*/ 476601 h 4114703"/>
              <a:gd name="connsiteX109" fmla="*/ 4749699 w 5306847"/>
              <a:gd name="connsiteY109" fmla="*/ 535007 h 4114703"/>
              <a:gd name="connsiteX110" fmla="*/ 5008733 w 5306847"/>
              <a:gd name="connsiteY110" fmla="*/ 672153 h 4114703"/>
              <a:gd name="connsiteX111" fmla="*/ 4655581 w 5306847"/>
              <a:gd name="connsiteY111" fmla="*/ 652691 h 4114703"/>
              <a:gd name="connsiteX112" fmla="*/ 4644466 w 5306847"/>
              <a:gd name="connsiteY112" fmla="*/ 683862 h 4114703"/>
              <a:gd name="connsiteX113" fmla="*/ 4964410 w 5306847"/>
              <a:gd name="connsiteY113" fmla="*/ 830658 h 4114703"/>
              <a:gd name="connsiteX114" fmla="*/ 4658386 w 5306847"/>
              <a:gd name="connsiteY114" fmla="*/ 788605 h 4114703"/>
              <a:gd name="connsiteX115" fmla="*/ 4333885 w 5306847"/>
              <a:gd name="connsiteY115" fmla="*/ 723281 h 4114703"/>
              <a:gd name="connsiteX116" fmla="*/ 4008791 w 5306847"/>
              <a:gd name="connsiteY116" fmla="*/ 732211 h 4114703"/>
              <a:gd name="connsiteX117" fmla="*/ 4598281 w 5306847"/>
              <a:gd name="connsiteY117" fmla="*/ 981875 h 4114703"/>
              <a:gd name="connsiteX118" fmla="*/ 4465159 w 5306847"/>
              <a:gd name="connsiteY118" fmla="*/ 970683 h 4114703"/>
              <a:gd name="connsiteX119" fmla="*/ 3747111 w 5306847"/>
              <a:gd name="connsiteY119" fmla="*/ 785763 h 4114703"/>
              <a:gd name="connsiteX120" fmla="*/ 3529957 w 5306847"/>
              <a:gd name="connsiteY120" fmla="*/ 800574 h 4114703"/>
              <a:gd name="connsiteX121" fmla="*/ 4239375 w 5306847"/>
              <a:gd name="connsiteY121" fmla="*/ 1115034 h 4114703"/>
              <a:gd name="connsiteX122" fmla="*/ 4280974 w 5306847"/>
              <a:gd name="connsiteY122" fmla="*/ 1202039 h 4114703"/>
              <a:gd name="connsiteX123" fmla="*/ 3849984 w 5306847"/>
              <a:gd name="connsiteY123" fmla="*/ 1030627 h 4114703"/>
              <a:gd name="connsiteX124" fmla="*/ 3409429 w 5306847"/>
              <a:gd name="connsiteY124" fmla="*/ 870743 h 4114703"/>
              <a:gd name="connsiteX125" fmla="*/ 3000741 w 5306847"/>
              <a:gd name="connsiteY125" fmla="*/ 841661 h 4114703"/>
              <a:gd name="connsiteX126" fmla="*/ 3001634 w 5306847"/>
              <a:gd name="connsiteY126" fmla="*/ 868350 h 4114703"/>
              <a:gd name="connsiteX127" fmla="*/ 3977926 w 5306847"/>
              <a:gd name="connsiteY127" fmla="*/ 1183583 h 4114703"/>
              <a:gd name="connsiteX128" fmla="*/ 3987416 w 5306847"/>
              <a:gd name="connsiteY128" fmla="*/ 1246207 h 4114703"/>
              <a:gd name="connsiteX129" fmla="*/ 2715015 w 5306847"/>
              <a:gd name="connsiteY129" fmla="*/ 1008947 h 4114703"/>
              <a:gd name="connsiteX130" fmla="*/ 3348065 w 5306847"/>
              <a:gd name="connsiteY130" fmla="*/ 1206626 h 4114703"/>
              <a:gd name="connsiteX131" fmla="*/ 3259910 w 5306847"/>
              <a:gd name="connsiteY131" fmla="*/ 1230747 h 4114703"/>
              <a:gd name="connsiteX132" fmla="*/ 3182468 w 5306847"/>
              <a:gd name="connsiteY132" fmla="*/ 1221624 h 4114703"/>
              <a:gd name="connsiteX133" fmla="*/ 2536035 w 5306847"/>
              <a:gd name="connsiteY133" fmla="*/ 1073823 h 4114703"/>
              <a:gd name="connsiteX134" fmla="*/ 2329567 w 5306847"/>
              <a:gd name="connsiteY134" fmla="*/ 1080109 h 4114703"/>
              <a:gd name="connsiteX135" fmla="*/ 1490638 w 5306847"/>
              <a:gd name="connsiteY135" fmla="*/ 1410800 h 4114703"/>
              <a:gd name="connsiteX136" fmla="*/ 1579656 w 5306847"/>
              <a:gd name="connsiteY136" fmla="*/ 1399406 h 4114703"/>
              <a:gd name="connsiteX137" fmla="*/ 2568862 w 5306847"/>
              <a:gd name="connsiteY137" fmla="*/ 1198528 h 4114703"/>
              <a:gd name="connsiteX138" fmla="*/ 2724042 w 5306847"/>
              <a:gd name="connsiteY138" fmla="*/ 1259695 h 4114703"/>
              <a:gd name="connsiteX139" fmla="*/ 2265993 w 5306847"/>
              <a:gd name="connsiteY139" fmla="*/ 1324555 h 4114703"/>
              <a:gd name="connsiteX140" fmla="*/ 3218786 w 5306847"/>
              <a:gd name="connsiteY140" fmla="*/ 1449876 h 4114703"/>
              <a:gd name="connsiteX141" fmla="*/ 2197564 w 5306847"/>
              <a:gd name="connsiteY141" fmla="*/ 1469480 h 4114703"/>
              <a:gd name="connsiteX142" fmla="*/ 3519100 w 5306847"/>
              <a:gd name="connsiteY142" fmla="*/ 1755212 h 4114703"/>
              <a:gd name="connsiteX143" fmla="*/ 3508692 w 5306847"/>
              <a:gd name="connsiteY143" fmla="*/ 1809348 h 4114703"/>
              <a:gd name="connsiteX144" fmla="*/ 2986339 w 5306847"/>
              <a:gd name="connsiteY144" fmla="*/ 1722848 h 4114703"/>
              <a:gd name="connsiteX145" fmla="*/ 2984790 w 5306847"/>
              <a:gd name="connsiteY145" fmla="*/ 1742491 h 4114703"/>
              <a:gd name="connsiteX146" fmla="*/ 3571283 w 5306847"/>
              <a:gd name="connsiteY146" fmla="*/ 2031955 h 4114703"/>
              <a:gd name="connsiteX147" fmla="*/ 3615118 w 5306847"/>
              <a:gd name="connsiteY147" fmla="*/ 2086291 h 4114703"/>
              <a:gd name="connsiteX148" fmla="*/ 2708513 w 5306847"/>
              <a:gd name="connsiteY148" fmla="*/ 1781688 h 4114703"/>
              <a:gd name="connsiteX149" fmla="*/ 3172418 w 5306847"/>
              <a:gd name="connsiteY149" fmla="*/ 2199742 h 4114703"/>
              <a:gd name="connsiteX150" fmla="*/ 2132197 w 5306847"/>
              <a:gd name="connsiteY150" fmla="*/ 1641209 h 4114703"/>
              <a:gd name="connsiteX151" fmla="*/ 2630167 w 5306847"/>
              <a:gd name="connsiteY151" fmla="*/ 2204145 h 4114703"/>
              <a:gd name="connsiteX152" fmla="*/ 2599847 w 5306847"/>
              <a:gd name="connsiteY152" fmla="*/ 2233140 h 4114703"/>
              <a:gd name="connsiteX153" fmla="*/ 2069682 w 5306847"/>
              <a:gd name="connsiteY153" fmla="*/ 1761346 h 4114703"/>
              <a:gd name="connsiteX154" fmla="*/ 2051614 w 5306847"/>
              <a:gd name="connsiteY154" fmla="*/ 1778826 h 4114703"/>
              <a:gd name="connsiteX155" fmla="*/ 2278737 w 5306847"/>
              <a:gd name="connsiteY155" fmla="*/ 2072065 h 4114703"/>
              <a:gd name="connsiteX156" fmla="*/ 2250256 w 5306847"/>
              <a:gd name="connsiteY156" fmla="*/ 2105001 h 4114703"/>
              <a:gd name="connsiteX157" fmla="*/ 2154719 w 5306847"/>
              <a:gd name="connsiteY157" fmla="*/ 2038687 h 4114703"/>
              <a:gd name="connsiteX158" fmla="*/ 1707849 w 5306847"/>
              <a:gd name="connsiteY158" fmla="*/ 1603352 h 4114703"/>
              <a:gd name="connsiteX159" fmla="*/ 1525666 w 5306847"/>
              <a:gd name="connsiteY159" fmla="*/ 1568923 h 4114703"/>
              <a:gd name="connsiteX160" fmla="*/ 1930439 w 5306847"/>
              <a:gd name="connsiteY160" fmla="*/ 2152124 h 4114703"/>
              <a:gd name="connsiteX161" fmla="*/ 1452634 w 5306847"/>
              <a:gd name="connsiteY161" fmla="*/ 1665318 h 4114703"/>
              <a:gd name="connsiteX162" fmla="*/ 1219821 w 5306847"/>
              <a:gd name="connsiteY162" fmla="*/ 1571963 h 4114703"/>
              <a:gd name="connsiteX163" fmla="*/ 1050195 w 5306847"/>
              <a:gd name="connsiteY163" fmla="*/ 1546914 h 4114703"/>
              <a:gd name="connsiteX164" fmla="*/ 1034486 w 5306847"/>
              <a:gd name="connsiteY164" fmla="*/ 1587574 h 4114703"/>
              <a:gd name="connsiteX165" fmla="*/ 1481611 w 5306847"/>
              <a:gd name="connsiteY165" fmla="*/ 1894459 h 4114703"/>
              <a:gd name="connsiteX166" fmla="*/ 1469161 w 5306847"/>
              <a:gd name="connsiteY166" fmla="*/ 1924278 h 4114703"/>
              <a:gd name="connsiteX167" fmla="*/ 1377537 w 5306847"/>
              <a:gd name="connsiteY167" fmla="*/ 1900183 h 4114703"/>
              <a:gd name="connsiteX168" fmla="*/ 999407 w 5306847"/>
              <a:gd name="connsiteY168" fmla="*/ 1697006 h 4114703"/>
              <a:gd name="connsiteX169" fmla="*/ 805960 w 5306847"/>
              <a:gd name="connsiteY169" fmla="*/ 1643277 h 4114703"/>
              <a:gd name="connsiteX170" fmla="*/ 793467 w 5306847"/>
              <a:gd name="connsiteY170" fmla="*/ 1681164 h 4114703"/>
              <a:gd name="connsiteX171" fmla="*/ 1024949 w 5306847"/>
              <a:gd name="connsiteY171" fmla="*/ 1811845 h 4114703"/>
              <a:gd name="connsiteX172" fmla="*/ 1212262 w 5306847"/>
              <a:gd name="connsiteY172" fmla="*/ 1972065 h 4114703"/>
              <a:gd name="connsiteX173" fmla="*/ 398553 w 5306847"/>
              <a:gd name="connsiteY173" fmla="*/ 1745032 h 4114703"/>
              <a:gd name="connsiteX174" fmla="*/ 824711 w 5306847"/>
              <a:gd name="connsiteY174" fmla="*/ 2090377 h 4114703"/>
              <a:gd name="connsiteX175" fmla="*/ 343018 w 5306847"/>
              <a:gd name="connsiteY175" fmla="*/ 1854143 h 4114703"/>
              <a:gd name="connsiteX176" fmla="*/ 17025 w 5306847"/>
              <a:gd name="connsiteY176" fmla="*/ 1831006 h 4114703"/>
              <a:gd name="connsiteX177" fmla="*/ 0 w 5306847"/>
              <a:gd name="connsiteY177" fmla="*/ 1837998 h 4114703"/>
              <a:gd name="connsiteX178" fmla="*/ 0 w 5306847"/>
              <a:gd name="connsiteY178" fmla="*/ 1569479 h 4114703"/>
              <a:gd name="connsiteX179" fmla="*/ 14353 w 5306847"/>
              <a:gd name="connsiteY179" fmla="*/ 1564248 h 4114703"/>
              <a:gd name="connsiteX180" fmla="*/ 94549 w 5306847"/>
              <a:gd name="connsiteY180" fmla="*/ 1453845 h 4114703"/>
              <a:gd name="connsiteX181" fmla="*/ 303185 w 5306847"/>
              <a:gd name="connsiteY181" fmla="*/ 713266 h 4114703"/>
              <a:gd name="connsiteX182" fmla="*/ 371403 w 5306847"/>
              <a:gd name="connsiteY182" fmla="*/ 807454 h 4114703"/>
              <a:gd name="connsiteX183" fmla="*/ 281093 w 5306847"/>
              <a:gd name="connsiteY183" fmla="*/ 1245667 h 4114703"/>
              <a:gd name="connsiteX184" fmla="*/ 235045 w 5306847"/>
              <a:gd name="connsiteY184" fmla="*/ 1398061 h 4114703"/>
              <a:gd name="connsiteX185" fmla="*/ 503757 w 5306847"/>
              <a:gd name="connsiteY185" fmla="*/ 1085268 h 4114703"/>
              <a:gd name="connsiteX186" fmla="*/ 543798 w 5306847"/>
              <a:gd name="connsiteY186" fmla="*/ 598266 h 4114703"/>
              <a:gd name="connsiteX187" fmla="*/ 585451 w 5306847"/>
              <a:gd name="connsiteY187" fmla="*/ 456397 h 4114703"/>
              <a:gd name="connsiteX188" fmla="*/ 630810 w 5306847"/>
              <a:gd name="connsiteY188" fmla="*/ 833318 h 4114703"/>
              <a:gd name="connsiteX189" fmla="*/ 605863 w 5306847"/>
              <a:gd name="connsiteY189" fmla="*/ 1179852 h 4114703"/>
              <a:gd name="connsiteX190" fmla="*/ 737759 w 5306847"/>
              <a:gd name="connsiteY190" fmla="*/ 1049453 h 4114703"/>
              <a:gd name="connsiteX191" fmla="*/ 860592 w 5306847"/>
              <a:gd name="connsiteY191" fmla="*/ 516272 h 4114703"/>
              <a:gd name="connsiteX192" fmla="*/ 919291 w 5306847"/>
              <a:gd name="connsiteY192" fmla="*/ 335094 h 4114703"/>
              <a:gd name="connsiteX193" fmla="*/ 935687 w 5306847"/>
              <a:gd name="connsiteY193" fmla="*/ 678965 h 4114703"/>
              <a:gd name="connsiteX194" fmla="*/ 843787 w 5306847"/>
              <a:gd name="connsiteY194" fmla="*/ 1045497 h 4114703"/>
              <a:gd name="connsiteX195" fmla="*/ 1055830 w 5306847"/>
              <a:gd name="connsiteY195" fmla="*/ 841497 h 4114703"/>
              <a:gd name="connsiteX196" fmla="*/ 1167925 w 5306847"/>
              <a:gd name="connsiteY196" fmla="*/ 148157 h 4114703"/>
              <a:gd name="connsiteX197" fmla="*/ 1224921 w 5306847"/>
              <a:gd name="connsiteY197" fmla="*/ 16199 h 4114703"/>
              <a:gd name="connsiteX198" fmla="*/ 1192163 w 5306847"/>
              <a:gd name="connsiteY198" fmla="*/ 811235 h 4114703"/>
              <a:gd name="connsiteX199" fmla="*/ 1288968 w 5306847"/>
              <a:gd name="connsiteY199" fmla="*/ 693566 h 4114703"/>
              <a:gd name="connsiteX200" fmla="*/ 1514227 w 5306847"/>
              <a:gd name="connsiteY200" fmla="*/ 173786 h 4114703"/>
              <a:gd name="connsiteX201" fmla="*/ 1591631 w 5306847"/>
              <a:gd name="connsiteY201" fmla="*/ 11535 h 4114703"/>
              <a:gd name="connsiteX202" fmla="*/ 1607996 w 5306847"/>
              <a:gd name="connsiteY202" fmla="*/ 242054 h 4114703"/>
              <a:gd name="connsiteX203" fmla="*/ 1512804 w 5306847"/>
              <a:gd name="connsiteY203" fmla="*/ 486736 h 4114703"/>
              <a:gd name="connsiteX204" fmla="*/ 2008275 w 5306847"/>
              <a:gd name="connsiteY204" fmla="*/ 120194 h 4114703"/>
              <a:gd name="connsiteX205" fmla="*/ 1694687 w 5306847"/>
              <a:gd name="connsiteY205" fmla="*/ 538951 h 4114703"/>
              <a:gd name="connsiteX206" fmla="*/ 1973612 w 5306847"/>
              <a:gd name="connsiteY206" fmla="*/ 427786 h 4114703"/>
              <a:gd name="connsiteX207" fmla="*/ 2252888 w 5306847"/>
              <a:gd name="connsiteY207" fmla="*/ 368128 h 4114703"/>
              <a:gd name="connsiteX208" fmla="*/ 1577384 w 5306847"/>
              <a:gd name="connsiteY208" fmla="*/ 763755 h 4114703"/>
              <a:gd name="connsiteX209" fmla="*/ 2290626 w 5306847"/>
              <a:gd name="connsiteY209" fmla="*/ 581598 h 4114703"/>
              <a:gd name="connsiteX210" fmla="*/ 2361773 w 5306847"/>
              <a:gd name="connsiteY210" fmla="*/ 450651 h 4114703"/>
              <a:gd name="connsiteX211" fmla="*/ 2428281 w 5306847"/>
              <a:gd name="connsiteY211" fmla="*/ 436648 h 4114703"/>
              <a:gd name="connsiteX212" fmla="*/ 2459792 w 5306847"/>
              <a:gd name="connsiteY212" fmla="*/ 496603 h 4114703"/>
              <a:gd name="connsiteX213" fmla="*/ 2342604 w 5306847"/>
              <a:gd name="connsiteY213" fmla="*/ 719236 h 4114703"/>
              <a:gd name="connsiteX214" fmla="*/ 2156442 w 5306847"/>
              <a:gd name="connsiteY214" fmla="*/ 992882 h 4114703"/>
              <a:gd name="connsiteX215" fmla="*/ 2377128 w 5306847"/>
              <a:gd name="connsiteY215" fmla="*/ 855431 h 4114703"/>
              <a:gd name="connsiteX216" fmla="*/ 2657869 w 5306847"/>
              <a:gd name="connsiteY216" fmla="*/ 275977 h 4114703"/>
              <a:gd name="connsiteX217" fmla="*/ 2717845 w 5306847"/>
              <a:gd name="connsiteY217" fmla="*/ 186956 h 4114703"/>
              <a:gd name="connsiteX218" fmla="*/ 2765311 w 5306847"/>
              <a:gd name="connsiteY218" fmla="*/ 317949 h 4114703"/>
              <a:gd name="connsiteX219" fmla="*/ 2594672 w 5306847"/>
              <a:gd name="connsiteY219" fmla="*/ 646600 h 4114703"/>
              <a:gd name="connsiteX220" fmla="*/ 2479362 w 5306847"/>
              <a:gd name="connsiteY220" fmla="*/ 845766 h 4114703"/>
              <a:gd name="connsiteX221" fmla="*/ 2760035 w 5306847"/>
              <a:gd name="connsiteY221" fmla="*/ 696655 h 4114703"/>
              <a:gd name="connsiteX222" fmla="*/ 3075725 w 5306847"/>
              <a:gd name="connsiteY222" fmla="*/ 112019 h 4114703"/>
              <a:gd name="connsiteX223" fmla="*/ 3201798 w 5306847"/>
              <a:gd name="connsiteY223" fmla="*/ 48294 h 4114703"/>
              <a:gd name="connsiteX224" fmla="*/ 2921347 w 5306847"/>
              <a:gd name="connsiteY224" fmla="*/ 651331 h 4114703"/>
              <a:gd name="connsiteX225" fmla="*/ 3060603 w 5306847"/>
              <a:gd name="connsiteY225" fmla="*/ 556032 h 4114703"/>
              <a:gd name="connsiteX226" fmla="*/ 3300399 w 5306847"/>
              <a:gd name="connsiteY226" fmla="*/ 42022 h 41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306847" h="4114703">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tx1">
              <a:alpha val="13000"/>
            </a:schemeClr>
          </a:solidFill>
          <a:ln w="527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B560DF2B-C95A-F8F1-E64F-37BCABFF8014}"/>
              </a:ext>
            </a:extLst>
          </p:cNvPr>
          <p:cNvSpPr/>
          <p:nvPr userDrawn="1"/>
        </p:nvSpPr>
        <p:spPr>
          <a:xfrm>
            <a:off x="5790280" y="0"/>
            <a:ext cx="6401718" cy="6857999"/>
          </a:xfrm>
          <a:custGeom>
            <a:avLst/>
            <a:gdLst>
              <a:gd name="connsiteX0" fmla="*/ 13164 w 6401718"/>
              <a:gd name="connsiteY0" fmla="*/ 0 h 6857999"/>
              <a:gd name="connsiteX1" fmla="*/ 6401718 w 6401718"/>
              <a:gd name="connsiteY1" fmla="*/ 0 h 6857999"/>
              <a:gd name="connsiteX2" fmla="*/ 6401718 w 6401718"/>
              <a:gd name="connsiteY2" fmla="*/ 6857999 h 6857999"/>
              <a:gd name="connsiteX3" fmla="*/ 4837168 w 6401718"/>
              <a:gd name="connsiteY3" fmla="*/ 6857999 h 6857999"/>
              <a:gd name="connsiteX4" fmla="*/ 4970284 w 6401718"/>
              <a:gd name="connsiteY4" fmla="*/ 6566499 h 6857999"/>
              <a:gd name="connsiteX5" fmla="*/ 5441996 w 6401718"/>
              <a:gd name="connsiteY5" fmla="*/ 3607583 h 6857999"/>
              <a:gd name="connsiteX6" fmla="*/ 333189 w 6401718"/>
              <a:gd name="connsiteY6" fmla="*/ 1342399 h 6857999"/>
              <a:gd name="connsiteX7" fmla="*/ 10627 w 6401718"/>
              <a:gd name="connsiteY7"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1718" h="6857999">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Lst>
          </p:cNvPr>
          <p:cNvSpPr/>
          <p:nvPr userDrawn="1"/>
        </p:nvSpPr>
        <p:spPr>
          <a:xfrm>
            <a:off x="4749567" y="5750376"/>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6011814-D2B8-5264-367E-302C5338E1E6}"/>
              </a:ext>
            </a:extLst>
          </p:cNvPr>
          <p:cNvSpPr/>
          <p:nvPr userDrawn="1"/>
        </p:nvSpPr>
        <p:spPr>
          <a:xfrm>
            <a:off x="8645826" y="0"/>
            <a:ext cx="3546175" cy="4669896"/>
          </a:xfrm>
          <a:custGeom>
            <a:avLst/>
            <a:gdLst>
              <a:gd name="connsiteX0" fmla="*/ 196669 w 3546175"/>
              <a:gd name="connsiteY0" fmla="*/ 0 h 4669896"/>
              <a:gd name="connsiteX1" fmla="*/ 3546175 w 3546175"/>
              <a:gd name="connsiteY1" fmla="*/ 0 h 4669896"/>
              <a:gd name="connsiteX2" fmla="*/ 3546175 w 3546175"/>
              <a:gd name="connsiteY2" fmla="*/ 4669896 h 4669896"/>
              <a:gd name="connsiteX3" fmla="*/ 3301022 w 3546175"/>
              <a:gd name="connsiteY3" fmla="*/ 4559120 h 4669896"/>
              <a:gd name="connsiteX4" fmla="*/ 294600 w 3546175"/>
              <a:gd name="connsiteY4" fmla="*/ 2329081 h 4669896"/>
              <a:gd name="connsiteX5" fmla="*/ 758 w 3546175"/>
              <a:gd name="connsiteY5" fmla="*/ 920518 h 4669896"/>
              <a:gd name="connsiteX6" fmla="*/ 124987 w 3546175"/>
              <a:gd name="connsiteY6" fmla="*/ 162828 h 466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175" h="4669896">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chemeClr val="accent2">
              <a:lumMod val="60000"/>
              <a:lumOff val="40000"/>
              <a:alpha val="3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58E452E6-C959-CF06-5BE1-AC6D28707FCB}"/>
              </a:ext>
            </a:extLst>
          </p:cNvPr>
          <p:cNvSpPr/>
          <p:nvPr userDrawn="1"/>
        </p:nvSpPr>
        <p:spPr>
          <a:xfrm>
            <a:off x="9843584" y="1681979"/>
            <a:ext cx="2357774" cy="5185045"/>
          </a:xfrm>
          <a:custGeom>
            <a:avLst/>
            <a:gdLst>
              <a:gd name="connsiteX0" fmla="*/ 1569604 w 2355896"/>
              <a:gd name="connsiteY0" fmla="*/ 930 h 5176020"/>
              <a:gd name="connsiteX1" fmla="*/ 2294545 w 2355896"/>
              <a:gd name="connsiteY1" fmla="*/ 262206 h 5176020"/>
              <a:gd name="connsiteX2" fmla="*/ 2355896 w 2355896"/>
              <a:gd name="connsiteY2" fmla="*/ 305299 h 5176020"/>
              <a:gd name="connsiteX3" fmla="*/ 2355896 w 2355896"/>
              <a:gd name="connsiteY3" fmla="*/ 5176020 h 5176020"/>
              <a:gd name="connsiteX4" fmla="*/ 1257259 w 2355896"/>
              <a:gd name="connsiteY4" fmla="*/ 5176020 h 5176020"/>
              <a:gd name="connsiteX5" fmla="*/ 1235764 w 2355896"/>
              <a:gd name="connsiteY5" fmla="*/ 5150921 h 5176020"/>
              <a:gd name="connsiteX6" fmla="*/ 706756 w 2355896"/>
              <a:gd name="connsiteY6" fmla="*/ 4186633 h 5176020"/>
              <a:gd name="connsiteX7" fmla="*/ 87362 w 2355896"/>
              <a:gd name="connsiteY7" fmla="*/ 1347390 h 5176020"/>
              <a:gd name="connsiteX8" fmla="*/ 604815 w 2355896"/>
              <a:gd name="connsiteY8" fmla="*/ 465087 h 5176020"/>
              <a:gd name="connsiteX9" fmla="*/ 1426482 w 2355896"/>
              <a:gd name="connsiteY9" fmla="*/ 5354 h 5176020"/>
              <a:gd name="connsiteX10" fmla="*/ 1569604 w 2355896"/>
              <a:gd name="connsiteY10" fmla="*/ 930 h 5176020"/>
              <a:gd name="connsiteX0" fmla="*/ 2355896 w 2445269"/>
              <a:gd name="connsiteY0" fmla="*/ 305299 h 5176020"/>
              <a:gd name="connsiteX1" fmla="*/ 2355896 w 2445269"/>
              <a:gd name="connsiteY1" fmla="*/ 5176020 h 5176020"/>
              <a:gd name="connsiteX2" fmla="*/ 1257259 w 2445269"/>
              <a:gd name="connsiteY2" fmla="*/ 5176020 h 5176020"/>
              <a:gd name="connsiteX3" fmla="*/ 1235764 w 2445269"/>
              <a:gd name="connsiteY3" fmla="*/ 5150921 h 5176020"/>
              <a:gd name="connsiteX4" fmla="*/ 706756 w 2445269"/>
              <a:gd name="connsiteY4" fmla="*/ 4186633 h 5176020"/>
              <a:gd name="connsiteX5" fmla="*/ 87362 w 2445269"/>
              <a:gd name="connsiteY5" fmla="*/ 1347390 h 5176020"/>
              <a:gd name="connsiteX6" fmla="*/ 604815 w 2445269"/>
              <a:gd name="connsiteY6" fmla="*/ 465087 h 5176020"/>
              <a:gd name="connsiteX7" fmla="*/ 1426482 w 2445269"/>
              <a:gd name="connsiteY7" fmla="*/ 5354 h 5176020"/>
              <a:gd name="connsiteX8" fmla="*/ 1569604 w 2445269"/>
              <a:gd name="connsiteY8" fmla="*/ 930 h 5176020"/>
              <a:gd name="connsiteX9" fmla="*/ 2294545 w 2445269"/>
              <a:gd name="connsiteY9" fmla="*/ 262206 h 5176020"/>
              <a:gd name="connsiteX10" fmla="*/ 2445269 w 2445269"/>
              <a:gd name="connsiteY10" fmla="*/ 396137 h 5176020"/>
              <a:gd name="connsiteX0" fmla="*/ 2355896 w 2445269"/>
              <a:gd name="connsiteY0" fmla="*/ 5176020 h 5176020"/>
              <a:gd name="connsiteX1" fmla="*/ 1257259 w 2445269"/>
              <a:gd name="connsiteY1" fmla="*/ 5176020 h 5176020"/>
              <a:gd name="connsiteX2" fmla="*/ 1235764 w 2445269"/>
              <a:gd name="connsiteY2" fmla="*/ 5150921 h 5176020"/>
              <a:gd name="connsiteX3" fmla="*/ 706756 w 2445269"/>
              <a:gd name="connsiteY3" fmla="*/ 4186633 h 5176020"/>
              <a:gd name="connsiteX4" fmla="*/ 87362 w 2445269"/>
              <a:gd name="connsiteY4" fmla="*/ 1347390 h 5176020"/>
              <a:gd name="connsiteX5" fmla="*/ 604815 w 2445269"/>
              <a:gd name="connsiteY5" fmla="*/ 465087 h 5176020"/>
              <a:gd name="connsiteX6" fmla="*/ 1426482 w 2445269"/>
              <a:gd name="connsiteY6" fmla="*/ 5354 h 5176020"/>
              <a:gd name="connsiteX7" fmla="*/ 1569604 w 2445269"/>
              <a:gd name="connsiteY7" fmla="*/ 930 h 5176020"/>
              <a:gd name="connsiteX8" fmla="*/ 2294545 w 2445269"/>
              <a:gd name="connsiteY8" fmla="*/ 262206 h 5176020"/>
              <a:gd name="connsiteX9" fmla="*/ 2445269 w 2445269"/>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294545 w 2440304"/>
              <a:gd name="connsiteY8" fmla="*/ 262206 h 5176020"/>
              <a:gd name="connsiteX9" fmla="*/ 2440304 w 2440304"/>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304475 w 2440304"/>
              <a:gd name="connsiteY8" fmla="*/ 274822 h 5176020"/>
              <a:gd name="connsiteX9" fmla="*/ 2440304 w 2440304"/>
              <a:gd name="connsiteY9" fmla="*/ 396137 h 5176020"/>
              <a:gd name="connsiteX0" fmla="*/ 2355896 w 2355896"/>
              <a:gd name="connsiteY0" fmla="*/ 5176020 h 5176020"/>
              <a:gd name="connsiteX1" fmla="*/ 1257259 w 2355896"/>
              <a:gd name="connsiteY1" fmla="*/ 5176020 h 5176020"/>
              <a:gd name="connsiteX2" fmla="*/ 1235764 w 2355896"/>
              <a:gd name="connsiteY2" fmla="*/ 5150921 h 5176020"/>
              <a:gd name="connsiteX3" fmla="*/ 706756 w 2355896"/>
              <a:gd name="connsiteY3" fmla="*/ 4186633 h 5176020"/>
              <a:gd name="connsiteX4" fmla="*/ 87362 w 2355896"/>
              <a:gd name="connsiteY4" fmla="*/ 1347390 h 5176020"/>
              <a:gd name="connsiteX5" fmla="*/ 604815 w 2355896"/>
              <a:gd name="connsiteY5" fmla="*/ 465087 h 5176020"/>
              <a:gd name="connsiteX6" fmla="*/ 1426482 w 2355896"/>
              <a:gd name="connsiteY6" fmla="*/ 5354 h 5176020"/>
              <a:gd name="connsiteX7" fmla="*/ 1569604 w 2355896"/>
              <a:gd name="connsiteY7" fmla="*/ 930 h 5176020"/>
              <a:gd name="connsiteX8" fmla="*/ 2304475 w 2355896"/>
              <a:gd name="connsiteY8" fmla="*/ 274822 h 5176020"/>
              <a:gd name="connsiteX0" fmla="*/ 1257259 w 2304475"/>
              <a:gd name="connsiteY0" fmla="*/ 5176020 h 5176020"/>
              <a:gd name="connsiteX1" fmla="*/ 1235764 w 2304475"/>
              <a:gd name="connsiteY1" fmla="*/ 5150921 h 5176020"/>
              <a:gd name="connsiteX2" fmla="*/ 706756 w 2304475"/>
              <a:gd name="connsiteY2" fmla="*/ 4186633 h 5176020"/>
              <a:gd name="connsiteX3" fmla="*/ 87362 w 2304475"/>
              <a:gd name="connsiteY3" fmla="*/ 1347390 h 5176020"/>
              <a:gd name="connsiteX4" fmla="*/ 604815 w 2304475"/>
              <a:gd name="connsiteY4" fmla="*/ 465087 h 5176020"/>
              <a:gd name="connsiteX5" fmla="*/ 1426482 w 2304475"/>
              <a:gd name="connsiteY5" fmla="*/ 5354 h 5176020"/>
              <a:gd name="connsiteX6" fmla="*/ 1569604 w 2304475"/>
              <a:gd name="connsiteY6" fmla="*/ 930 h 5176020"/>
              <a:gd name="connsiteX7" fmla="*/ 2304475 w 2304475"/>
              <a:gd name="connsiteY7" fmla="*/ 274822 h 5176020"/>
              <a:gd name="connsiteX0" fmla="*/ 1235764 w 2304475"/>
              <a:gd name="connsiteY0" fmla="*/ 5150921 h 5150921"/>
              <a:gd name="connsiteX1" fmla="*/ 706756 w 2304475"/>
              <a:gd name="connsiteY1" fmla="*/ 4186633 h 5150921"/>
              <a:gd name="connsiteX2" fmla="*/ 87362 w 2304475"/>
              <a:gd name="connsiteY2" fmla="*/ 1347390 h 5150921"/>
              <a:gd name="connsiteX3" fmla="*/ 604815 w 2304475"/>
              <a:gd name="connsiteY3" fmla="*/ 465087 h 5150921"/>
              <a:gd name="connsiteX4" fmla="*/ 1426482 w 2304475"/>
              <a:gd name="connsiteY4" fmla="*/ 5354 h 5150921"/>
              <a:gd name="connsiteX5" fmla="*/ 1569604 w 2304475"/>
              <a:gd name="connsiteY5" fmla="*/ 930 h 5150921"/>
              <a:gd name="connsiteX6" fmla="*/ 2304475 w 2304475"/>
              <a:gd name="connsiteY6" fmla="*/ 274822 h 51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75" h="5150921">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211128599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3" name="Freeform: Shape 12">
            <a:extLst>
              <a:ext uri="{FF2B5EF4-FFF2-40B4-BE49-F238E27FC236}">
                <a16:creationId xmlns:a16="http://schemas.microsoft.com/office/drawing/2014/main" id="{B05A86D8-26B0-1ADB-0CE2-B445D2A2866D}"/>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41332740"/>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alt2">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943F013D-932D-1E7D-D22E-294313461200}"/>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10515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199B7A0-EDB8-5A2D-0096-78B259F81F83}"/>
              </a:ext>
            </a:extLst>
          </p:cNvPr>
          <p:cNvSpPr/>
          <p:nvPr userDrawn="1"/>
        </p:nvSpPr>
        <p:spPr>
          <a:xfrm>
            <a:off x="8485589" y="1618811"/>
            <a:ext cx="3706413"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pic>
        <p:nvPicPr>
          <p:cNvPr id="26" name="Graphic 25">
            <a:extLst>
              <a:ext uri="{FF2B5EF4-FFF2-40B4-BE49-F238E27FC236}">
                <a16:creationId xmlns:a16="http://schemas.microsoft.com/office/drawing/2014/main" id="{9A083F98-8E0D-14F8-CA40-D0B5AB8037E2}"/>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tretch>
            <a:fillRect/>
          </a:stretch>
        </p:blipFill>
        <p:spPr>
          <a:xfrm>
            <a:off x="1411582" y="447749"/>
            <a:ext cx="2330685" cy="1898712"/>
          </a:xfrm>
          <a:prstGeom prst="rect">
            <a:avLst/>
          </a:prstGeom>
        </p:spPr>
      </p:pic>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p:nvPr>
        </p:nvSpPr>
        <p:spPr>
          <a:xfrm>
            <a:off x="3278188" y="2740025"/>
            <a:ext cx="5688012" cy="2028825"/>
          </a:xfrm>
        </p:spPr>
        <p:txBody>
          <a:bodyPr>
            <a:normAutofit/>
          </a:bodyPr>
          <a:lstStyle>
            <a:lvl1pPr marL="0" indent="0" algn="ctr">
              <a:lnSpc>
                <a:spcPct val="100000"/>
              </a:lnSpc>
              <a:spcBef>
                <a:spcPts val="0"/>
              </a:spcBef>
              <a:buNone/>
              <a:defRPr sz="2400"/>
            </a:lvl1pPr>
          </a:lstStyle>
          <a:p>
            <a:pPr lvl="0"/>
            <a:r>
              <a:rPr lang="en-US"/>
              <a:t>Click to edit Master text styles</a:t>
            </a:r>
          </a:p>
        </p:txBody>
      </p:sp>
      <p:sp>
        <p:nvSpPr>
          <p:cNvPr id="2" name="Title 1">
            <a:extLst>
              <a:ext uri="{FF2B5EF4-FFF2-40B4-BE49-F238E27FC236}">
                <a16:creationId xmlns:a16="http://schemas.microsoft.com/office/drawing/2014/main" id="{867817C7-4A09-9188-0BD5-838E3AD61F1A}"/>
              </a:ext>
            </a:extLst>
          </p:cNvPr>
          <p:cNvSpPr>
            <a:spLocks noGrp="1"/>
          </p:cNvSpPr>
          <p:nvPr>
            <p:ph type="title"/>
          </p:nvPr>
        </p:nvSpPr>
        <p:spPr>
          <a:xfrm>
            <a:off x="838200" y="1901952"/>
            <a:ext cx="10515600" cy="466344"/>
          </a:xfrm>
        </p:spPr>
        <p:txBody>
          <a:bodyPr/>
          <a:lstStyle>
            <a:lvl1pPr algn="ctr">
              <a:defRPr sz="2400" cap="all" baseline="0">
                <a:latin typeface="Gill Sans Nova" panose="020B0602020104020203" pitchFamily="34" charset="0"/>
              </a:defRPr>
            </a:lvl1pPr>
          </a:lstStyle>
          <a:p>
            <a:r>
              <a:rPr lang="en-US"/>
              <a:t>Click to edit Master title style</a:t>
            </a:r>
            <a:endParaRPr lang="en-US" dirty="0"/>
          </a:p>
        </p:txBody>
      </p:sp>
      <p:sp>
        <p:nvSpPr>
          <p:cNvPr id="22" name="Freeform: Shape 21">
            <a:extLst>
              <a:ext uri="{FF2B5EF4-FFF2-40B4-BE49-F238E27FC236}">
                <a16:creationId xmlns:a16="http://schemas.microsoft.com/office/drawing/2014/main" id="{83712F38-4391-A499-56E2-8F095A506D08}"/>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AA6350AA-EC6F-8D22-E7C8-E49FBD7689EB}"/>
              </a:ext>
            </a:extLst>
          </p:cNvPr>
          <p:cNvSpPr/>
          <p:nvPr userDrawn="1"/>
        </p:nvSpPr>
        <p:spPr>
          <a:xfrm>
            <a:off x="2032253"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8" name="Freeform: Shape 27">
            <a:extLst>
              <a:ext uri="{FF2B5EF4-FFF2-40B4-BE49-F238E27FC236}">
                <a16:creationId xmlns:a16="http://schemas.microsoft.com/office/drawing/2014/main" id="{B1BA04E2-C77D-D0F1-EC03-2F832DFA5498}"/>
              </a:ext>
            </a:extLst>
          </p:cNvPr>
          <p:cNvSpPr>
            <a:spLocks/>
          </p:cNvSpPr>
          <p:nvPr userDrawn="1"/>
        </p:nvSpPr>
        <p:spPr>
          <a:xfrm>
            <a:off x="0" y="1641237"/>
            <a:ext cx="12192000" cy="5216762"/>
          </a:xfrm>
          <a:custGeom>
            <a:avLst/>
            <a:gdLst>
              <a:gd name="connsiteX0" fmla="*/ 1849560 w 12192000"/>
              <a:gd name="connsiteY0" fmla="*/ 803 h 5216762"/>
              <a:gd name="connsiteX1" fmla="*/ 2779308 w 12192000"/>
              <a:gd name="connsiteY1" fmla="*/ 191654 h 5216762"/>
              <a:gd name="connsiteX2" fmla="*/ 3529993 w 12192000"/>
              <a:gd name="connsiteY2" fmla="*/ 614650 h 5216762"/>
              <a:gd name="connsiteX3" fmla="*/ 5271920 w 12192000"/>
              <a:gd name="connsiteY3" fmla="*/ 1300408 h 5216762"/>
              <a:gd name="connsiteX4" fmla="*/ 6940105 w 12192000"/>
              <a:gd name="connsiteY4" fmla="*/ 1192018 h 5216762"/>
              <a:gd name="connsiteX5" fmla="*/ 8301823 w 12192000"/>
              <a:gd name="connsiteY5" fmla="*/ 780730 h 5216762"/>
              <a:gd name="connsiteX6" fmla="*/ 12120288 w 12192000"/>
              <a:gd name="connsiteY6" fmla="*/ 561429 h 5216762"/>
              <a:gd name="connsiteX7" fmla="*/ 12192000 w 12192000"/>
              <a:gd name="connsiteY7" fmla="*/ 591187 h 5216762"/>
              <a:gd name="connsiteX8" fmla="*/ 12192000 w 12192000"/>
              <a:gd name="connsiteY8" fmla="*/ 5216762 h 5216762"/>
              <a:gd name="connsiteX9" fmla="*/ 0 w 12192000"/>
              <a:gd name="connsiteY9" fmla="*/ 5216762 h 5216762"/>
              <a:gd name="connsiteX10" fmla="*/ 0 w 12192000"/>
              <a:gd name="connsiteY10" fmla="*/ 671712 h 5216762"/>
              <a:gd name="connsiteX11" fmla="*/ 66994 w 12192000"/>
              <a:gd name="connsiteY11" fmla="*/ 616810 h 5216762"/>
              <a:gd name="connsiteX12" fmla="*/ 314608 w 12192000"/>
              <a:gd name="connsiteY12" fmla="*/ 447849 h 5216762"/>
              <a:gd name="connsiteX13" fmla="*/ 1849560 w 12192000"/>
              <a:gd name="connsiteY13" fmla="*/ 803 h 52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216762">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535984"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444123"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352262"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260401"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7786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4412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43493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926040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7786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4412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43493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926040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8" name="Freeform: Shape 17">
            <a:extLst>
              <a:ext uri="{FF2B5EF4-FFF2-40B4-BE49-F238E27FC236}">
                <a16:creationId xmlns:a16="http://schemas.microsoft.com/office/drawing/2014/main" id="{F0A8F0DB-3D3D-DC0F-84AC-4386B58AD6E5}"/>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lumMod val="60000"/>
              <a:lumOff val="40000"/>
              <a:alpha val="27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83071543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a:solidFill>
                  <a:schemeClr val="tx1"/>
                </a:solidFill>
              </a:defRPr>
            </a:lvl1pPr>
          </a:lstStyle>
          <a:p>
            <a:r>
              <a:rPr lang="en-US" dirty="0"/>
              <a:t>20XX</a:t>
            </a:r>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sz="1400">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027664" y="6464808"/>
            <a:ext cx="987552" cy="310896"/>
          </a:xfrm>
          <a:prstGeom prst="rect">
            <a:avLst/>
          </a:prstGeom>
        </p:spPr>
        <p:txBody>
          <a:bodyPr vert="horz" lIns="91440" tIns="45720" rIns="91440" bIns="45720" rtlCol="0" anchor="ctr"/>
          <a:lstStyle>
            <a:lvl1pPr algn="r">
              <a:defRPr sz="1400">
                <a:solidFill>
                  <a:schemeClr val="tx1"/>
                </a:solidFill>
              </a:defRPr>
            </a:lvl1pPr>
          </a:lstStyle>
          <a:p>
            <a:fld id="{58FB4751-880F-D840-AAA9-3A15815CC996}" type="slidenum">
              <a:rPr lang="en-US" smtClean="0"/>
              <a:pPr/>
              <a:t>‹#›</a:t>
            </a:fld>
            <a:endParaRPr lang="en-US" dirty="0"/>
          </a:p>
        </p:txBody>
      </p:sp>
      <p:cxnSp>
        <p:nvCxnSpPr>
          <p:cNvPr id="8" name="Straight Connector 7">
            <a:extLst>
              <a:ext uri="{FF2B5EF4-FFF2-40B4-BE49-F238E27FC236}">
                <a16:creationId xmlns:a16="http://schemas.microsoft.com/office/drawing/2014/main" id="{AA994521-4157-D242-5242-0C3BD99E8EA8}"/>
              </a:ext>
            </a:extLst>
          </p:cNvPr>
          <p:cNvCxnSpPr>
            <a:cxnSpLocks/>
          </p:cNvCxnSpPr>
          <p:nvPr userDrawn="1"/>
        </p:nvCxnSpPr>
        <p:spPr>
          <a:xfrm>
            <a:off x="0" y="6324600"/>
            <a:ext cx="1219200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1" r:id="rId4"/>
    <p:sldLayoutId id="2147483659" r:id="rId5"/>
    <p:sldLayoutId id="2147483660" r:id="rId6"/>
    <p:sldLayoutId id="2147483664" r:id="rId7"/>
    <p:sldLayoutId id="2147483661" r:id="rId8"/>
    <p:sldLayoutId id="2147483662" r:id="rId9"/>
    <p:sldLayoutId id="2147483663" r:id="rId10"/>
    <p:sldLayoutId id="2147483654" r:id="rId11"/>
    <p:sldLayoutId id="2147483653" r:id="rId12"/>
    <p:sldLayoutId id="2147483667" r:id="rId13"/>
    <p:sldLayoutId id="2147483665" r:id="rId14"/>
    <p:sldLayoutId id="2147483666" r:id="rId15"/>
    <p:sldLayoutId id="2147483652" r:id="rId16"/>
    <p:sldLayoutId id="2147483655" r:id="rId17"/>
    <p:sldLayoutId id="2147483656" r:id="rId18"/>
  </p:sldLayoutIdLst>
  <p:hf hdr="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6FD7672-78BE-4D6F-A711-2CDB79B52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Right Triangle 76">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B8BB83-CA62-C813-5584-9F9C32557A2B}"/>
              </a:ext>
            </a:extLst>
          </p:cNvPr>
          <p:cNvSpPr>
            <a:spLocks noGrp="1"/>
          </p:cNvSpPr>
          <p:nvPr>
            <p:ph type="ctrTitle"/>
          </p:nvPr>
        </p:nvSpPr>
        <p:spPr>
          <a:xfrm>
            <a:off x="7933252" y="806364"/>
            <a:ext cx="3450677" cy="3224460"/>
          </a:xfrm>
          <a:prstGeom prst="ellipse">
            <a:avLst/>
          </a:prstGeom>
        </p:spPr>
        <p:txBody>
          <a:bodyPr vert="horz" lIns="91440" tIns="45720" rIns="91440" bIns="45720" rtlCol="0" anchor="b">
            <a:normAutofit/>
          </a:bodyPr>
          <a:lstStyle/>
          <a:p>
            <a:pPr algn="l"/>
            <a:br>
              <a:rPr lang="en-US" sz="2400" kern="1200" dirty="0">
                <a:latin typeface="+mj-lt"/>
                <a:ea typeface="+mj-ea"/>
                <a:cs typeface="+mj-cs"/>
              </a:rPr>
            </a:br>
            <a:r>
              <a:rPr lang="en-US" sz="2800" kern="1200" dirty="0">
                <a:latin typeface="+mj-lt"/>
                <a:ea typeface="+mj-ea"/>
                <a:cs typeface="+mj-cs"/>
              </a:rPr>
              <a:t>Child Foster Care Orientation</a:t>
            </a:r>
            <a:br>
              <a:rPr lang="en-US" sz="2400" kern="1200" dirty="0">
                <a:latin typeface="+mj-lt"/>
                <a:ea typeface="+mj-ea"/>
                <a:cs typeface="+mj-cs"/>
              </a:rPr>
            </a:br>
            <a:endParaRPr lang="en-US" sz="2400" kern="1200" dirty="0">
              <a:latin typeface="+mj-lt"/>
              <a:ea typeface="+mj-ea"/>
              <a:cs typeface="+mj-cs"/>
            </a:endParaRPr>
          </a:p>
        </p:txBody>
      </p:sp>
      <p:pic>
        <p:nvPicPr>
          <p:cNvPr id="5" name="Picture 4" descr="Logo, company name&#10;&#10;Description automatically generated">
            <a:extLst>
              <a:ext uri="{FF2B5EF4-FFF2-40B4-BE49-F238E27FC236}">
                <a16:creationId xmlns:a16="http://schemas.microsoft.com/office/drawing/2014/main" id="{224170E2-F7DC-427A-B543-A38F487BC017}"/>
              </a:ext>
            </a:extLst>
          </p:cNvPr>
          <p:cNvPicPr>
            <a:picLocks noChangeAspect="1"/>
          </p:cNvPicPr>
          <p:nvPr/>
        </p:nvPicPr>
        <p:blipFill rotWithShape="1">
          <a:blip r:embed="rId2"/>
          <a:srcRect l="1830" r="2807"/>
          <a:stretch/>
        </p:blipFill>
        <p:spPr>
          <a:xfrm>
            <a:off x="1296558" y="1348543"/>
            <a:ext cx="5604636" cy="4143396"/>
          </a:xfrm>
          <a:prstGeom prst="rect">
            <a:avLst/>
          </a:prstGeom>
        </p:spPr>
      </p:pic>
    </p:spTree>
    <p:extLst>
      <p:ext uri="{BB962C8B-B14F-4D97-AF65-F5344CB8AC3E}">
        <p14:creationId xmlns:p14="http://schemas.microsoft.com/office/powerpoint/2010/main" val="41753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D4ADC4-01B6-AA8C-9B56-49464B100BE3}"/>
              </a:ext>
            </a:extLst>
          </p:cNvPr>
          <p:cNvSpPr>
            <a:spLocks noGrp="1"/>
          </p:cNvSpPr>
          <p:nvPr>
            <p:ph type="title"/>
          </p:nvPr>
        </p:nvSpPr>
        <p:spPr/>
        <p:txBody>
          <a:bodyPr/>
          <a:lstStyle/>
          <a:p>
            <a:r>
              <a:rPr lang="en-US" dirty="0">
                <a:solidFill>
                  <a:schemeClr val="accent2"/>
                </a:solidFill>
                <a:latin typeface="Sagona Book" panose="020F0502020204030204" pitchFamily="34" charset="0"/>
                <a:cs typeface="Sagona Book" panose="020F0502020204030204" pitchFamily="34" charset="0"/>
              </a:rPr>
              <a:t>what do foster parents do?</a:t>
            </a:r>
            <a:endParaRPr lang="en-US" dirty="0">
              <a:solidFill>
                <a:schemeClr val="accent2"/>
              </a:solidFill>
            </a:endParaRPr>
          </a:p>
        </p:txBody>
      </p:sp>
      <p:sp>
        <p:nvSpPr>
          <p:cNvPr id="8" name="Slide Number Placeholder 7">
            <a:extLst>
              <a:ext uri="{FF2B5EF4-FFF2-40B4-BE49-F238E27FC236}">
                <a16:creationId xmlns:a16="http://schemas.microsoft.com/office/drawing/2014/main" id="{4F0540EB-6A4B-28A8-564F-BC45DFDE0883}"/>
              </a:ext>
            </a:extLst>
          </p:cNvPr>
          <p:cNvSpPr>
            <a:spLocks noGrp="1"/>
          </p:cNvSpPr>
          <p:nvPr>
            <p:ph type="sldNum" sz="quarter" idx="12"/>
          </p:nvPr>
        </p:nvSpPr>
        <p:spPr/>
        <p:txBody>
          <a:bodyPr/>
          <a:lstStyle/>
          <a:p>
            <a:fld id="{58FB4751-880F-D840-AAA9-3A15815CC996}" type="slidenum">
              <a:rPr lang="en-US" smtClean="0"/>
              <a:t>10</a:t>
            </a:fld>
            <a:endParaRPr lang="en-US" dirty="0"/>
          </a:p>
        </p:txBody>
      </p:sp>
      <p:sp>
        <p:nvSpPr>
          <p:cNvPr id="5" name="Content Placeholder 4">
            <a:extLst>
              <a:ext uri="{FF2B5EF4-FFF2-40B4-BE49-F238E27FC236}">
                <a16:creationId xmlns:a16="http://schemas.microsoft.com/office/drawing/2014/main" id="{2D416D9A-E603-41F1-A338-3AEFA7743AB8}"/>
              </a:ext>
            </a:extLst>
          </p:cNvPr>
          <p:cNvSpPr>
            <a:spLocks noGrp="1"/>
          </p:cNvSpPr>
          <p:nvPr>
            <p:ph idx="1"/>
          </p:nvPr>
        </p:nvSpPr>
        <p:spPr>
          <a:xfrm>
            <a:off x="576072" y="1901952"/>
            <a:ext cx="11143348" cy="3877056"/>
          </a:xfrm>
        </p:spPr>
        <p:txBody>
          <a:bodyPr/>
          <a:lstStyle/>
          <a:p>
            <a:pPr>
              <a:buFont typeface="Wingdings" panose="05000000000000000000" pitchFamily="2" charset="2"/>
              <a:buChar char="§"/>
            </a:pPr>
            <a:r>
              <a:rPr lang="en-US" dirty="0"/>
              <a:t>See the good in a child and shine a light on those attributes</a:t>
            </a:r>
          </a:p>
          <a:p>
            <a:pPr>
              <a:buFont typeface="Wingdings" panose="05000000000000000000" pitchFamily="2" charset="2"/>
              <a:buChar char="§"/>
            </a:pPr>
            <a:r>
              <a:rPr lang="en-US" dirty="0"/>
              <a:t>Celebrate small victories or progress</a:t>
            </a:r>
          </a:p>
          <a:p>
            <a:pPr>
              <a:buFont typeface="Wingdings" panose="05000000000000000000" pitchFamily="2" charset="2"/>
              <a:buChar char="§"/>
            </a:pPr>
            <a:r>
              <a:rPr lang="en-US" dirty="0"/>
              <a:t>Provide emotional support, nurturing and guidance to children</a:t>
            </a:r>
          </a:p>
          <a:p>
            <a:pPr>
              <a:buFont typeface="Wingdings" panose="05000000000000000000" pitchFamily="2" charset="2"/>
              <a:buChar char="§"/>
            </a:pPr>
            <a:r>
              <a:rPr lang="en-US" dirty="0"/>
              <a:t>Communicate with social workers</a:t>
            </a:r>
          </a:p>
          <a:p>
            <a:pPr>
              <a:buFont typeface="Wingdings" panose="05000000000000000000" pitchFamily="2" charset="2"/>
              <a:buChar char="§"/>
            </a:pPr>
            <a:r>
              <a:rPr lang="en-US" dirty="0"/>
              <a:t>Provide transportation</a:t>
            </a:r>
          </a:p>
          <a:p>
            <a:pPr>
              <a:buFont typeface="Wingdings" panose="05000000000000000000" pitchFamily="2" charset="2"/>
              <a:buChar char="§"/>
            </a:pPr>
            <a:r>
              <a:rPr lang="en-US" dirty="0"/>
              <a:t>Advocate for children in school and maintain communication with the school</a:t>
            </a:r>
          </a:p>
          <a:p>
            <a:pPr>
              <a:buFont typeface="Wingdings" panose="05000000000000000000" pitchFamily="2" charset="2"/>
              <a:buChar char="§"/>
            </a:pPr>
            <a:r>
              <a:rPr lang="en-US" dirty="0"/>
              <a:t>Provide clothing and basic needs</a:t>
            </a:r>
          </a:p>
        </p:txBody>
      </p:sp>
    </p:spTree>
    <p:extLst>
      <p:ext uri="{BB962C8B-B14F-4D97-AF65-F5344CB8AC3E}">
        <p14:creationId xmlns:p14="http://schemas.microsoft.com/office/powerpoint/2010/main" val="2752853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7DC31-1488-8091-935A-1B03A14A5CD8}"/>
              </a:ext>
            </a:extLst>
          </p:cNvPr>
          <p:cNvSpPr>
            <a:spLocks noGrp="1"/>
          </p:cNvSpPr>
          <p:nvPr>
            <p:ph type="title"/>
          </p:nvPr>
        </p:nvSpPr>
        <p:spPr/>
        <p:txBody>
          <a:bodyPr/>
          <a:lstStyle/>
          <a:p>
            <a:r>
              <a:rPr lang="en-US"/>
              <a:t>changes and adjustments</a:t>
            </a:r>
            <a:endParaRPr lang="en-US" dirty="0"/>
          </a:p>
        </p:txBody>
      </p:sp>
      <p:sp>
        <p:nvSpPr>
          <p:cNvPr id="4" name="Content Placeholder 3">
            <a:extLst>
              <a:ext uri="{FF2B5EF4-FFF2-40B4-BE49-F238E27FC236}">
                <a16:creationId xmlns:a16="http://schemas.microsoft.com/office/drawing/2014/main" id="{45A9ECAA-48CB-8CE7-4844-AA2C77D9E359}"/>
              </a:ext>
            </a:extLst>
          </p:cNvPr>
          <p:cNvSpPr>
            <a:spLocks noGrp="1"/>
          </p:cNvSpPr>
          <p:nvPr>
            <p:ph sz="half" idx="2"/>
          </p:nvPr>
        </p:nvSpPr>
        <p:spPr>
          <a:xfrm>
            <a:off x="469783" y="1796334"/>
            <a:ext cx="11090245" cy="3513897"/>
          </a:xfrm>
        </p:spPr>
        <p:txBody>
          <a:bodyPr/>
          <a:lstStyle/>
          <a:p>
            <a:r>
              <a:rPr lang="en-US" sz="2000" b="1" dirty="0"/>
              <a:t>Time Management – </a:t>
            </a:r>
            <a:r>
              <a:rPr lang="en-US" sz="2000" dirty="0"/>
              <a:t>juggling additional appointments or activities</a:t>
            </a:r>
          </a:p>
          <a:p>
            <a:r>
              <a:rPr lang="en-US" sz="2000" b="1" dirty="0"/>
              <a:t>Public Parenting </a:t>
            </a:r>
            <a:r>
              <a:rPr lang="en-US" sz="2000" dirty="0"/>
              <a:t>– how do we handle tough situations</a:t>
            </a:r>
          </a:p>
          <a:p>
            <a:r>
              <a:rPr lang="en-US" sz="2000" b="1" dirty="0"/>
              <a:t>Privacy</a:t>
            </a:r>
            <a:r>
              <a:rPr lang="en-US" sz="2000" dirty="0"/>
              <a:t> – how do you parent your own children and how do you parent foster children?  You may feel as though you are under a microscope. </a:t>
            </a:r>
          </a:p>
          <a:p>
            <a:r>
              <a:rPr lang="en-US" sz="2000" b="1" dirty="0"/>
              <a:t>Family values and rules </a:t>
            </a:r>
            <a:r>
              <a:rPr lang="en-US" sz="2000" dirty="0"/>
              <a:t>– children with different bedtimes, food preferences, swearing, clothes or belongings</a:t>
            </a:r>
          </a:p>
          <a:p>
            <a:r>
              <a:rPr lang="en-US" sz="2000" b="1" dirty="0"/>
              <a:t>Financial</a:t>
            </a:r>
            <a:r>
              <a:rPr lang="en-US" sz="2000" dirty="0"/>
              <a:t> – foster care reimbursement is provided with individual rates.  At times, those rates do not exceed what may be spent on clothing, food and transportation.  </a:t>
            </a:r>
          </a:p>
          <a:p>
            <a:r>
              <a:rPr lang="en-US" sz="2000" b="1" dirty="0"/>
              <a:t>Differences in culture </a:t>
            </a:r>
            <a:r>
              <a:rPr lang="en-US" sz="2000" dirty="0"/>
              <a:t>– faith, food, customs</a:t>
            </a:r>
          </a:p>
          <a:p>
            <a:r>
              <a:rPr lang="en-US" sz="2000" b="1" dirty="0"/>
              <a:t>Changing of roles </a:t>
            </a:r>
            <a:r>
              <a:rPr lang="en-US" sz="2000" dirty="0"/>
              <a:t>– children may refer to foster parents as mom and dad.  Alternative names or titles may be used.</a:t>
            </a:r>
          </a:p>
          <a:p>
            <a:pPr marL="0" indent="0">
              <a:buNone/>
            </a:pPr>
            <a:endParaRPr lang="en-US" dirty="0"/>
          </a:p>
          <a:p>
            <a:endParaRPr lang="en-US" dirty="0"/>
          </a:p>
          <a:p>
            <a:endParaRPr lang="en-US" dirty="0"/>
          </a:p>
          <a:p>
            <a:endParaRPr lang="en-US" dirty="0"/>
          </a:p>
        </p:txBody>
      </p:sp>
      <p:sp>
        <p:nvSpPr>
          <p:cNvPr id="10" name="Slide Number Placeholder 9">
            <a:extLst>
              <a:ext uri="{FF2B5EF4-FFF2-40B4-BE49-F238E27FC236}">
                <a16:creationId xmlns:a16="http://schemas.microsoft.com/office/drawing/2014/main" id="{A9210D02-BD78-856B-08E2-820032AC6B71}"/>
              </a:ext>
            </a:extLst>
          </p:cNvPr>
          <p:cNvSpPr>
            <a:spLocks noGrp="1"/>
          </p:cNvSpPr>
          <p:nvPr>
            <p:ph type="sldNum" sz="quarter" idx="12"/>
          </p:nvPr>
        </p:nvSpPr>
        <p:spPr/>
        <p:txBody>
          <a:bodyPr/>
          <a:lstStyle/>
          <a:p>
            <a:fld id="{58FB4751-880F-D840-AAA9-3A15815CC996}" type="slidenum">
              <a:rPr lang="en-US" smtClean="0"/>
              <a:pPr/>
              <a:t>11</a:t>
            </a:fld>
            <a:endParaRPr lang="en-US" dirty="0"/>
          </a:p>
        </p:txBody>
      </p:sp>
    </p:spTree>
    <p:extLst>
      <p:ext uri="{BB962C8B-B14F-4D97-AF65-F5344CB8AC3E}">
        <p14:creationId xmlns:p14="http://schemas.microsoft.com/office/powerpoint/2010/main" val="275960039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1B72C-5F6A-45A5-93CA-E40CE9D2D714}"/>
              </a:ext>
            </a:extLst>
          </p:cNvPr>
          <p:cNvSpPr>
            <a:spLocks noGrp="1"/>
          </p:cNvSpPr>
          <p:nvPr>
            <p:ph type="title"/>
          </p:nvPr>
        </p:nvSpPr>
        <p:spPr/>
        <p:txBody>
          <a:bodyPr/>
          <a:lstStyle/>
          <a:p>
            <a:r>
              <a:rPr lang="en-US" dirty="0"/>
              <a:t>payment and clothing</a:t>
            </a:r>
          </a:p>
        </p:txBody>
      </p:sp>
      <p:sp>
        <p:nvSpPr>
          <p:cNvPr id="3" name="Content Placeholder 2">
            <a:extLst>
              <a:ext uri="{FF2B5EF4-FFF2-40B4-BE49-F238E27FC236}">
                <a16:creationId xmlns:a16="http://schemas.microsoft.com/office/drawing/2014/main" id="{8DAE631D-CE3D-4711-AD5A-F6C3C4376DCD}"/>
              </a:ext>
            </a:extLst>
          </p:cNvPr>
          <p:cNvSpPr>
            <a:spLocks noGrp="1"/>
          </p:cNvSpPr>
          <p:nvPr>
            <p:ph idx="1"/>
          </p:nvPr>
        </p:nvSpPr>
        <p:spPr>
          <a:xfrm>
            <a:off x="576072" y="1679510"/>
            <a:ext cx="11311128" cy="4304771"/>
          </a:xfrm>
        </p:spPr>
        <p:txBody>
          <a:bodyPr>
            <a:normAutofit fontScale="92500" lnSpcReduction="20000"/>
          </a:bodyPr>
          <a:lstStyle/>
          <a:p>
            <a:r>
              <a:rPr lang="en-US" dirty="0"/>
              <a:t>Monthly reimbursement for care is provided.  Each child has an individual rate based on the child’s age and services provided.</a:t>
            </a:r>
          </a:p>
          <a:p>
            <a:r>
              <a:rPr lang="en-US" dirty="0"/>
              <a:t>Rages are generated through a MAPCY (Minnesota Assessment of Parenting for Children and Youth) assessment. </a:t>
            </a:r>
          </a:p>
          <a:p>
            <a:r>
              <a:rPr lang="en-US" dirty="0"/>
              <a:t>The state assesses rates annually.</a:t>
            </a:r>
          </a:p>
          <a:p>
            <a:r>
              <a:rPr lang="en-US" dirty="0"/>
              <a:t>Foster care payments cover the cost of daily care, basic needs, transportation, clothing, extra curricular activities and entertainment.</a:t>
            </a:r>
          </a:p>
          <a:p>
            <a:r>
              <a:rPr lang="en-US" dirty="0"/>
              <a:t>If a child in your home goes to respite, the respite provider claims those dates.</a:t>
            </a:r>
          </a:p>
          <a:p>
            <a:r>
              <a:rPr lang="en-US" dirty="0"/>
              <a:t>Clothing allowances may be given during a child’s initial placement.  The purchases must be completed within 30 days.  Foster parents must complete an inventory of the child’s belongings.  Different rates for ages and seasons are determined by the case worker and child protection supervisor.</a:t>
            </a:r>
          </a:p>
        </p:txBody>
      </p:sp>
      <p:sp>
        <p:nvSpPr>
          <p:cNvPr id="6" name="Slide Number Placeholder 5">
            <a:extLst>
              <a:ext uri="{FF2B5EF4-FFF2-40B4-BE49-F238E27FC236}">
                <a16:creationId xmlns:a16="http://schemas.microsoft.com/office/drawing/2014/main" id="{36118D0B-5050-4CCE-ACC5-D35F370F2249}"/>
              </a:ext>
            </a:extLst>
          </p:cNvPr>
          <p:cNvSpPr>
            <a:spLocks noGrp="1"/>
          </p:cNvSpPr>
          <p:nvPr>
            <p:ph type="sldNum" sz="quarter" idx="12"/>
          </p:nvPr>
        </p:nvSpPr>
        <p:spPr/>
        <p:txBody>
          <a:bodyPr/>
          <a:lstStyle/>
          <a:p>
            <a:fld id="{58FB4751-880F-D840-AAA9-3A15815CC996}" type="slidenum">
              <a:rPr lang="en-US" smtClean="0"/>
              <a:t>12</a:t>
            </a:fld>
            <a:endParaRPr lang="en-US" dirty="0"/>
          </a:p>
        </p:txBody>
      </p:sp>
    </p:spTree>
    <p:extLst>
      <p:ext uri="{BB962C8B-B14F-4D97-AF65-F5344CB8AC3E}">
        <p14:creationId xmlns:p14="http://schemas.microsoft.com/office/powerpoint/2010/main" val="30340434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7">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9">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8" descr="Person and child walking at sunset">
            <a:extLst>
              <a:ext uri="{FF2B5EF4-FFF2-40B4-BE49-F238E27FC236}">
                <a16:creationId xmlns:a16="http://schemas.microsoft.com/office/drawing/2014/main" id="{5C84E8D1-8A93-446F-8A74-7CEC4DE6E0C1}"/>
              </a:ext>
            </a:extLst>
          </p:cNvPr>
          <p:cNvPicPr>
            <a:picLocks noGrp="1" noChangeAspect="1"/>
          </p:cNvPicPr>
          <p:nvPr>
            <p:ph type="pic" idx="1"/>
          </p:nvPr>
        </p:nvPicPr>
        <p:blipFill rotWithShape="1">
          <a:blip r:embed="rId2"/>
          <a:srcRect l="52169" r="6719" b="-1"/>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6" name="Title 5">
            <a:extLst>
              <a:ext uri="{FF2B5EF4-FFF2-40B4-BE49-F238E27FC236}">
                <a16:creationId xmlns:a16="http://schemas.microsoft.com/office/drawing/2014/main" id="{F8A94EA8-3D82-4296-9D63-22005258E2C9}"/>
              </a:ext>
            </a:extLst>
          </p:cNvPr>
          <p:cNvSpPr>
            <a:spLocks noGrp="1"/>
          </p:cNvSpPr>
          <p:nvPr>
            <p:ph type="title"/>
          </p:nvPr>
        </p:nvSpPr>
        <p:spPr>
          <a:xfrm>
            <a:off x="1137034" y="609600"/>
            <a:ext cx="6831188" cy="1051249"/>
          </a:xfrm>
        </p:spPr>
        <p:txBody>
          <a:bodyPr vert="horz" lIns="91440" tIns="45720" rIns="91440" bIns="45720" rtlCol="0" anchor="ctr">
            <a:normAutofit/>
          </a:bodyPr>
          <a:lstStyle/>
          <a:p>
            <a:r>
              <a:rPr lang="en-US" sz="4400" dirty="0"/>
              <a:t>visitation</a:t>
            </a:r>
          </a:p>
        </p:txBody>
      </p:sp>
      <p:sp>
        <p:nvSpPr>
          <p:cNvPr id="2" name="Text Placeholder 1">
            <a:extLst>
              <a:ext uri="{FF2B5EF4-FFF2-40B4-BE49-F238E27FC236}">
                <a16:creationId xmlns:a16="http://schemas.microsoft.com/office/drawing/2014/main" id="{D598DE9B-7D5A-487B-AEEB-A252DFF18559}"/>
              </a:ext>
            </a:extLst>
          </p:cNvPr>
          <p:cNvSpPr>
            <a:spLocks noGrp="1"/>
          </p:cNvSpPr>
          <p:nvPr>
            <p:ph type="body" sz="half" idx="2"/>
          </p:nvPr>
        </p:nvSpPr>
        <p:spPr>
          <a:xfrm>
            <a:off x="1137035" y="1856792"/>
            <a:ext cx="6516216" cy="4721290"/>
          </a:xfr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1500" dirty="0"/>
              <a:t>Most parents have the right to visitation with their children.</a:t>
            </a:r>
          </a:p>
          <a:p>
            <a:pPr marL="285750" indent="-228600">
              <a:lnSpc>
                <a:spcPct val="90000"/>
              </a:lnSpc>
              <a:spcAft>
                <a:spcPts val="600"/>
              </a:spcAft>
              <a:buFont typeface="Arial" panose="020B0604020202020204" pitchFamily="34" charset="0"/>
              <a:buChar char="•"/>
            </a:pPr>
            <a:endParaRPr lang="en-US" sz="1500" dirty="0"/>
          </a:p>
          <a:p>
            <a:pPr marL="285750" indent="-228600">
              <a:lnSpc>
                <a:spcPct val="90000"/>
              </a:lnSpc>
              <a:spcAft>
                <a:spcPts val="600"/>
              </a:spcAft>
              <a:buFont typeface="Arial" panose="020B0604020202020204" pitchFamily="34" charset="0"/>
              <a:buChar char="•"/>
            </a:pPr>
            <a:r>
              <a:rPr lang="en-US" sz="1500" dirty="0"/>
              <a:t>Most often, visitation begins as supervised at Beltrami County or in the community by a county worker.</a:t>
            </a:r>
          </a:p>
          <a:p>
            <a:pPr marL="285750" indent="-228600">
              <a:lnSpc>
                <a:spcPct val="90000"/>
              </a:lnSpc>
              <a:spcAft>
                <a:spcPts val="600"/>
              </a:spcAft>
              <a:buFont typeface="Arial" panose="020B0604020202020204" pitchFamily="34" charset="0"/>
              <a:buChar char="•"/>
            </a:pPr>
            <a:endParaRPr lang="en-US" sz="1500" dirty="0"/>
          </a:p>
          <a:p>
            <a:pPr marL="285750" indent="-228600">
              <a:lnSpc>
                <a:spcPct val="90000"/>
              </a:lnSpc>
              <a:spcAft>
                <a:spcPts val="600"/>
              </a:spcAft>
              <a:buFont typeface="Arial" panose="020B0604020202020204" pitchFamily="34" charset="0"/>
              <a:buChar char="•"/>
            </a:pPr>
            <a:r>
              <a:rPr lang="en-US" sz="1500" dirty="0"/>
              <a:t>Visits typically transition to be unsupervised in the community or the family’s home as progress is made throughout the case.</a:t>
            </a:r>
          </a:p>
          <a:p>
            <a:pPr marL="285750" indent="-228600">
              <a:lnSpc>
                <a:spcPct val="90000"/>
              </a:lnSpc>
              <a:spcAft>
                <a:spcPts val="600"/>
              </a:spcAft>
              <a:buFont typeface="Arial" panose="020B0604020202020204" pitchFamily="34" charset="0"/>
              <a:buChar char="•"/>
            </a:pPr>
            <a:endParaRPr lang="en-US" sz="1500" dirty="0"/>
          </a:p>
          <a:p>
            <a:pPr marL="285750" indent="-228600">
              <a:lnSpc>
                <a:spcPct val="90000"/>
              </a:lnSpc>
              <a:spcAft>
                <a:spcPts val="600"/>
              </a:spcAft>
              <a:buFont typeface="Arial" panose="020B0604020202020204" pitchFamily="34" charset="0"/>
              <a:buChar char="•"/>
            </a:pPr>
            <a:r>
              <a:rPr lang="en-US" sz="1500" dirty="0"/>
              <a:t>Foster parents play a large role in transporting children to and from visitation.</a:t>
            </a:r>
          </a:p>
          <a:p>
            <a:pPr marL="285750" indent="-228600">
              <a:lnSpc>
                <a:spcPct val="90000"/>
              </a:lnSpc>
              <a:spcAft>
                <a:spcPts val="600"/>
              </a:spcAft>
              <a:buFont typeface="Arial" panose="020B0604020202020204" pitchFamily="34" charset="0"/>
              <a:buChar char="•"/>
            </a:pPr>
            <a:endParaRPr lang="en-US" sz="1500" dirty="0"/>
          </a:p>
          <a:p>
            <a:pPr marL="285750" indent="-228600">
              <a:lnSpc>
                <a:spcPct val="90000"/>
              </a:lnSpc>
              <a:spcAft>
                <a:spcPts val="600"/>
              </a:spcAft>
              <a:buFont typeface="Arial" panose="020B0604020202020204" pitchFamily="34" charset="0"/>
              <a:buChar char="•"/>
            </a:pPr>
            <a:r>
              <a:rPr lang="en-US" sz="1500" dirty="0"/>
              <a:t>Communication and flexibility is important when scheduling visitation.</a:t>
            </a:r>
          </a:p>
          <a:p>
            <a:pPr marL="285750" indent="-228600">
              <a:lnSpc>
                <a:spcPct val="90000"/>
              </a:lnSpc>
              <a:spcAft>
                <a:spcPts val="600"/>
              </a:spcAft>
              <a:buFont typeface="Arial" panose="020B0604020202020204" pitchFamily="34" charset="0"/>
              <a:buChar char="•"/>
            </a:pPr>
            <a:endParaRPr lang="en-US" sz="1500" dirty="0"/>
          </a:p>
          <a:p>
            <a:pPr marL="285750" indent="-228600">
              <a:lnSpc>
                <a:spcPct val="90000"/>
              </a:lnSpc>
              <a:spcAft>
                <a:spcPts val="600"/>
              </a:spcAft>
              <a:buFont typeface="Arial" panose="020B0604020202020204" pitchFamily="34" charset="0"/>
              <a:buChar char="•"/>
            </a:pPr>
            <a:r>
              <a:rPr lang="en-US" sz="1500" dirty="0"/>
              <a:t>A respectful relationship with the child’s parent is important to maintain during drop off and pick up.</a:t>
            </a:r>
          </a:p>
          <a:p>
            <a:pPr marL="285750" indent="-228600">
              <a:lnSpc>
                <a:spcPct val="90000"/>
              </a:lnSpc>
              <a:spcAft>
                <a:spcPts val="600"/>
              </a:spcAft>
              <a:buFont typeface="Arial" panose="020B0604020202020204" pitchFamily="34" charset="0"/>
              <a:buChar char="•"/>
            </a:pPr>
            <a:endParaRPr lang="en-US" sz="1500" dirty="0"/>
          </a:p>
          <a:p>
            <a:pPr marL="285750" indent="-228600">
              <a:lnSpc>
                <a:spcPct val="90000"/>
              </a:lnSpc>
              <a:spcAft>
                <a:spcPts val="600"/>
              </a:spcAft>
              <a:buFont typeface="Arial" panose="020B0604020202020204" pitchFamily="34" charset="0"/>
              <a:buChar char="•"/>
            </a:pPr>
            <a:r>
              <a:rPr lang="en-US" sz="1500" dirty="0"/>
              <a:t>Children may display elevated behaviors in the hours and days following a visit with their parent.</a:t>
            </a:r>
          </a:p>
          <a:p>
            <a:pPr marL="285750" indent="-228600">
              <a:lnSpc>
                <a:spcPct val="90000"/>
              </a:lnSpc>
              <a:spcAft>
                <a:spcPts val="600"/>
              </a:spcAft>
              <a:buFont typeface="Arial" panose="020B0604020202020204" pitchFamily="34" charset="0"/>
              <a:buChar char="•"/>
            </a:pPr>
            <a:endParaRPr lang="en-US" sz="1100" dirty="0"/>
          </a:p>
          <a:p>
            <a:pPr marL="285750" indent="-228600">
              <a:lnSpc>
                <a:spcPct val="90000"/>
              </a:lnSpc>
              <a:spcAft>
                <a:spcPts val="600"/>
              </a:spcAft>
              <a:buFont typeface="Arial" panose="020B0604020202020204" pitchFamily="34" charset="0"/>
              <a:buChar char="•"/>
            </a:pPr>
            <a:endParaRPr lang="en-US" sz="1100" dirty="0"/>
          </a:p>
          <a:p>
            <a:pPr marL="57150" indent="-228600">
              <a:lnSpc>
                <a:spcPct val="90000"/>
              </a:lnSpc>
              <a:spcAft>
                <a:spcPts val="600"/>
              </a:spcAft>
              <a:buFont typeface="Arial" panose="020B0604020202020204" pitchFamily="34" charset="0"/>
              <a:buChar char="•"/>
            </a:pPr>
            <a:endParaRPr lang="en-US" sz="1100" dirty="0"/>
          </a:p>
          <a:p>
            <a:pPr marL="285750" indent="-228600">
              <a:lnSpc>
                <a:spcPct val="90000"/>
              </a:lnSpc>
              <a:spcAft>
                <a:spcPts val="600"/>
              </a:spcAft>
              <a:buFont typeface="Arial" panose="020B0604020202020204" pitchFamily="34" charset="0"/>
              <a:buChar char="•"/>
            </a:pPr>
            <a:endParaRPr lang="en-US" sz="1100" dirty="0"/>
          </a:p>
          <a:p>
            <a:pPr marL="285750" indent="-228600">
              <a:lnSpc>
                <a:spcPct val="90000"/>
              </a:lnSpc>
              <a:spcAft>
                <a:spcPts val="600"/>
              </a:spcAft>
              <a:buFont typeface="Arial" panose="020B0604020202020204" pitchFamily="34" charset="0"/>
              <a:buChar char="•"/>
            </a:pPr>
            <a:endParaRPr lang="en-US" sz="1100" dirty="0"/>
          </a:p>
        </p:txBody>
      </p:sp>
      <p:sp>
        <p:nvSpPr>
          <p:cNvPr id="5" name="Slide Number Placeholder 4">
            <a:extLst>
              <a:ext uri="{FF2B5EF4-FFF2-40B4-BE49-F238E27FC236}">
                <a16:creationId xmlns:a16="http://schemas.microsoft.com/office/drawing/2014/main" id="{E1E5FA40-EFE1-45B9-A2EA-D3C52FDDCB1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58FB4751-880F-D840-AAA9-3A15815CC996}" type="slidenum">
              <a:rPr lang="en-US" sz="1000">
                <a:solidFill>
                  <a:srgbClr val="FFFFFF"/>
                </a:solidFill>
                <a:latin typeface="Calibri" panose="020F0502020204030204"/>
              </a:rPr>
              <a:pPr>
                <a:spcAft>
                  <a:spcPts val="600"/>
                </a:spcAft>
                <a:defRPr/>
              </a:pPr>
              <a:t>13</a:t>
            </a:fld>
            <a:endParaRPr lang="en-US" sz="1000">
              <a:solidFill>
                <a:srgbClr val="FFFFFF"/>
              </a:solidFill>
              <a:latin typeface="Calibri" panose="020F0502020204030204"/>
            </a:endParaRPr>
          </a:p>
        </p:txBody>
      </p:sp>
    </p:spTree>
    <p:extLst>
      <p:ext uri="{BB962C8B-B14F-4D97-AF65-F5344CB8AC3E}">
        <p14:creationId xmlns:p14="http://schemas.microsoft.com/office/powerpoint/2010/main" val="3641081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F9789A-BFF8-476B-8CF1-656787363EA0}"/>
              </a:ext>
            </a:extLst>
          </p:cNvPr>
          <p:cNvSpPr>
            <a:spLocks noGrp="1"/>
          </p:cNvSpPr>
          <p:nvPr>
            <p:ph type="body" idx="1"/>
          </p:nvPr>
        </p:nvSpPr>
        <p:spPr/>
        <p:txBody>
          <a:bodyPr/>
          <a:lstStyle/>
          <a:p>
            <a:r>
              <a:rPr lang="en-US" dirty="0"/>
              <a:t>timelines</a:t>
            </a:r>
          </a:p>
        </p:txBody>
      </p:sp>
      <p:sp>
        <p:nvSpPr>
          <p:cNvPr id="3" name="Content Placeholder 2">
            <a:extLst>
              <a:ext uri="{FF2B5EF4-FFF2-40B4-BE49-F238E27FC236}">
                <a16:creationId xmlns:a16="http://schemas.microsoft.com/office/drawing/2014/main" id="{F9EE9943-48C5-4B82-8130-6A54572B8313}"/>
              </a:ext>
            </a:extLst>
          </p:cNvPr>
          <p:cNvSpPr>
            <a:spLocks noGrp="1"/>
          </p:cNvSpPr>
          <p:nvPr>
            <p:ph sz="half" idx="2"/>
          </p:nvPr>
        </p:nvSpPr>
        <p:spPr/>
        <p:txBody>
          <a:bodyPr/>
          <a:lstStyle/>
          <a:p>
            <a:r>
              <a:rPr lang="en-US" dirty="0"/>
              <a:t>Permanency occurs when a child has been in out of home placement for 365 days in a 5 year period and parents have not made sufficient progress for custody to be reinstated.</a:t>
            </a:r>
          </a:p>
          <a:p>
            <a:r>
              <a:rPr lang="en-US" dirty="0"/>
              <a:t>Days spent on a trial home visit count toward the number of days a child is in out-of-home placement.</a:t>
            </a:r>
          </a:p>
        </p:txBody>
      </p:sp>
      <p:sp>
        <p:nvSpPr>
          <p:cNvPr id="4" name="Text Placeholder 3">
            <a:extLst>
              <a:ext uri="{FF2B5EF4-FFF2-40B4-BE49-F238E27FC236}">
                <a16:creationId xmlns:a16="http://schemas.microsoft.com/office/drawing/2014/main" id="{478AA354-A7C9-48E4-8407-ED1A01782EC4}"/>
              </a:ext>
            </a:extLst>
          </p:cNvPr>
          <p:cNvSpPr>
            <a:spLocks noGrp="1"/>
          </p:cNvSpPr>
          <p:nvPr>
            <p:ph type="body" sz="quarter" idx="3"/>
          </p:nvPr>
        </p:nvSpPr>
        <p:spPr/>
        <p:txBody>
          <a:bodyPr/>
          <a:lstStyle/>
          <a:p>
            <a:r>
              <a:rPr lang="en-US" dirty="0"/>
              <a:t>court</a:t>
            </a:r>
          </a:p>
        </p:txBody>
      </p:sp>
      <p:sp>
        <p:nvSpPr>
          <p:cNvPr id="5" name="Content Placeholder 4">
            <a:extLst>
              <a:ext uri="{FF2B5EF4-FFF2-40B4-BE49-F238E27FC236}">
                <a16:creationId xmlns:a16="http://schemas.microsoft.com/office/drawing/2014/main" id="{BEC4D98D-1B01-4C69-BE2B-90CB65514CA7}"/>
              </a:ext>
            </a:extLst>
          </p:cNvPr>
          <p:cNvSpPr>
            <a:spLocks noGrp="1"/>
          </p:cNvSpPr>
          <p:nvPr>
            <p:ph sz="quarter" idx="4"/>
          </p:nvPr>
        </p:nvSpPr>
        <p:spPr/>
        <p:txBody>
          <a:bodyPr/>
          <a:lstStyle/>
          <a:p>
            <a:r>
              <a:rPr lang="en-US" dirty="0"/>
              <a:t>Court hearings occur every 90 days at a minimum.</a:t>
            </a:r>
          </a:p>
          <a:p>
            <a:r>
              <a:rPr lang="en-US" dirty="0"/>
              <a:t>Permanency progress reviews occur at 6 months and again at 12 months in the case.</a:t>
            </a:r>
          </a:p>
          <a:p>
            <a:endParaRPr lang="en-US" dirty="0"/>
          </a:p>
        </p:txBody>
      </p:sp>
      <p:sp>
        <p:nvSpPr>
          <p:cNvPr id="8" name="Slide Number Placeholder 7">
            <a:extLst>
              <a:ext uri="{FF2B5EF4-FFF2-40B4-BE49-F238E27FC236}">
                <a16:creationId xmlns:a16="http://schemas.microsoft.com/office/drawing/2014/main" id="{A1AEE039-4963-4ED1-988E-86BBAA7D7601}"/>
              </a:ext>
            </a:extLst>
          </p:cNvPr>
          <p:cNvSpPr>
            <a:spLocks noGrp="1"/>
          </p:cNvSpPr>
          <p:nvPr>
            <p:ph type="sldNum" sz="quarter" idx="12"/>
          </p:nvPr>
        </p:nvSpPr>
        <p:spPr/>
        <p:txBody>
          <a:bodyPr/>
          <a:lstStyle/>
          <a:p>
            <a:fld id="{58FB4751-880F-D840-AAA9-3A15815CC996}" type="slidenum">
              <a:rPr lang="en-US" smtClean="0"/>
              <a:pPr/>
              <a:t>14</a:t>
            </a:fld>
            <a:endParaRPr lang="en-US" dirty="0"/>
          </a:p>
        </p:txBody>
      </p:sp>
      <p:sp>
        <p:nvSpPr>
          <p:cNvPr id="9" name="Title 8">
            <a:extLst>
              <a:ext uri="{FF2B5EF4-FFF2-40B4-BE49-F238E27FC236}">
                <a16:creationId xmlns:a16="http://schemas.microsoft.com/office/drawing/2014/main" id="{D7EAA968-01A7-4DD9-8CE9-2133E7DB9A91}"/>
              </a:ext>
            </a:extLst>
          </p:cNvPr>
          <p:cNvSpPr>
            <a:spLocks noGrp="1"/>
          </p:cNvSpPr>
          <p:nvPr>
            <p:ph type="title"/>
          </p:nvPr>
        </p:nvSpPr>
        <p:spPr/>
        <p:txBody>
          <a:bodyPr/>
          <a:lstStyle/>
          <a:p>
            <a:r>
              <a:rPr lang="en-US" dirty="0"/>
              <a:t>permanency</a:t>
            </a:r>
          </a:p>
        </p:txBody>
      </p:sp>
      <p:sp>
        <p:nvSpPr>
          <p:cNvPr id="10" name="Text Placeholder 9">
            <a:extLst>
              <a:ext uri="{FF2B5EF4-FFF2-40B4-BE49-F238E27FC236}">
                <a16:creationId xmlns:a16="http://schemas.microsoft.com/office/drawing/2014/main" id="{220A81AB-B480-426C-B5C9-7444C7656CCA}"/>
              </a:ext>
            </a:extLst>
          </p:cNvPr>
          <p:cNvSpPr>
            <a:spLocks noGrp="1"/>
          </p:cNvSpPr>
          <p:nvPr>
            <p:ph type="body" sz="quarter" idx="13"/>
          </p:nvPr>
        </p:nvSpPr>
        <p:spPr/>
        <p:txBody>
          <a:bodyPr>
            <a:normAutofit/>
          </a:bodyPr>
          <a:lstStyle/>
          <a:p>
            <a:r>
              <a:rPr lang="en-US" dirty="0"/>
              <a:t>placements</a:t>
            </a:r>
          </a:p>
        </p:txBody>
      </p:sp>
      <p:sp>
        <p:nvSpPr>
          <p:cNvPr id="11" name="Content Placeholder 10">
            <a:extLst>
              <a:ext uri="{FF2B5EF4-FFF2-40B4-BE49-F238E27FC236}">
                <a16:creationId xmlns:a16="http://schemas.microsoft.com/office/drawing/2014/main" id="{D49C5D7F-CB5C-4C98-BAEC-F771D1FF4F1A}"/>
              </a:ext>
            </a:extLst>
          </p:cNvPr>
          <p:cNvSpPr>
            <a:spLocks noGrp="1"/>
          </p:cNvSpPr>
          <p:nvPr>
            <p:ph sz="quarter" idx="14"/>
          </p:nvPr>
        </p:nvSpPr>
        <p:spPr/>
        <p:txBody>
          <a:bodyPr>
            <a:normAutofit/>
          </a:bodyPr>
          <a:lstStyle/>
          <a:p>
            <a:r>
              <a:rPr lang="en-US" dirty="0"/>
              <a:t>If reunification does not occur, relative permanency options are considered as a first option</a:t>
            </a:r>
          </a:p>
          <a:p>
            <a:r>
              <a:rPr lang="en-US" dirty="0"/>
              <a:t>Concurrent permanency planning is done throughout the duration of the case.</a:t>
            </a:r>
          </a:p>
          <a:p>
            <a:r>
              <a:rPr lang="en-US" dirty="0"/>
              <a:t>Transfer of Permanent Legal and Physical Custody (TPLPC) or Adoption are the two permanency placement options.</a:t>
            </a:r>
          </a:p>
        </p:txBody>
      </p:sp>
    </p:spTree>
    <p:extLst>
      <p:ext uri="{BB962C8B-B14F-4D97-AF65-F5344CB8AC3E}">
        <p14:creationId xmlns:p14="http://schemas.microsoft.com/office/powerpoint/2010/main" val="30229611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5" dur="500"/>
                                        <p:tgtEl>
                                          <p:spTgt spid="5">
                                            <p:txEl>
                                              <p:pRg st="0" end="0"/>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8" dur="5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33" dur="500"/>
                                        <p:tgtEl>
                                          <p:spTgt spid="10">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38" dur="500"/>
                                        <p:tgtEl>
                                          <p:spTgt spid="11">
                                            <p:txEl>
                                              <p:pRg st="0" end="0"/>
                                            </p:txEl>
                                          </p:spTgt>
                                        </p:tgtEl>
                                      </p:cBhvr>
                                    </p:animEffect>
                                  </p:childTnLst>
                                </p:cTn>
                              </p:par>
                              <p:par>
                                <p:cTn id="39" presetID="14" presetClass="entr" presetSubtype="10" fill="hold" nodeType="withEffect">
                                  <p:stCondLst>
                                    <p:cond delay="0"/>
                                  </p:stCondLst>
                                  <p:childTnLst>
                                    <p:set>
                                      <p:cBhvr>
                                        <p:cTn id="40"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41" dur="500"/>
                                        <p:tgtEl>
                                          <p:spTgt spid="11">
                                            <p:txEl>
                                              <p:pRg st="1" end="1"/>
                                            </p:txEl>
                                          </p:spTgt>
                                        </p:tgtEl>
                                      </p:cBhvr>
                                    </p:animEffect>
                                  </p:childTnLst>
                                </p:cTn>
                              </p:par>
                              <p:par>
                                <p:cTn id="42" presetID="14" presetClass="entr" presetSubtype="10" fill="hold" nodeType="withEffect">
                                  <p:stCondLst>
                                    <p:cond delay="0"/>
                                  </p:stCondLst>
                                  <p:childTnLst>
                                    <p:set>
                                      <p:cBhvr>
                                        <p:cTn id="43"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44"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096D4E-8B4F-62B8-F551-56379B923E78}"/>
              </a:ext>
            </a:extLst>
          </p:cNvPr>
          <p:cNvSpPr>
            <a:spLocks noGrp="1"/>
          </p:cNvSpPr>
          <p:nvPr>
            <p:ph type="ctrTitle"/>
          </p:nvPr>
        </p:nvSpPr>
        <p:spPr>
          <a:xfrm>
            <a:off x="1524000" y="1293338"/>
            <a:ext cx="9144000" cy="3274592"/>
          </a:xfrm>
        </p:spPr>
        <p:txBody>
          <a:bodyPr anchor="ctr">
            <a:normAutofit/>
          </a:bodyPr>
          <a:lstStyle/>
          <a:p>
            <a:r>
              <a:rPr lang="en-US" sz="7200"/>
              <a:t>thank you </a:t>
            </a:r>
          </a:p>
        </p:txBody>
      </p:sp>
      <p:sp>
        <p:nvSpPr>
          <p:cNvPr id="3" name="Subtitle 2">
            <a:extLst>
              <a:ext uri="{FF2B5EF4-FFF2-40B4-BE49-F238E27FC236}">
                <a16:creationId xmlns:a16="http://schemas.microsoft.com/office/drawing/2014/main" id="{FF07BEBE-18E8-4025-FF6F-EC0130CB4F22}"/>
              </a:ext>
            </a:extLst>
          </p:cNvPr>
          <p:cNvSpPr>
            <a:spLocks noGrp="1"/>
          </p:cNvSpPr>
          <p:nvPr>
            <p:ph type="subTitle" idx="1"/>
          </p:nvPr>
        </p:nvSpPr>
        <p:spPr>
          <a:xfrm>
            <a:off x="1524000" y="3406652"/>
            <a:ext cx="9144000" cy="1598032"/>
          </a:xfrm>
        </p:spPr>
        <p:txBody>
          <a:bodyPr anchor="ctr">
            <a:normAutofit/>
          </a:bodyPr>
          <a:lstStyle/>
          <a:p>
            <a:r>
              <a:rPr lang="en-US" sz="2800" dirty="0"/>
              <a:t>Robin Schmidt | 218-333-8317</a:t>
            </a:r>
          </a:p>
          <a:p>
            <a:r>
              <a:rPr lang="en-US" sz="2800" dirty="0"/>
              <a:t>Amber Fuller | 218-333-8318</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8CAADBC-054E-4189-9FD6-A2821942404A}"/>
              </a:ext>
            </a:extLst>
          </p:cNvPr>
          <p:cNvSpPr txBox="1"/>
          <p:nvPr/>
        </p:nvSpPr>
        <p:spPr>
          <a:xfrm>
            <a:off x="3457662" y="5447774"/>
            <a:ext cx="5276674" cy="369332"/>
          </a:xfrm>
          <a:prstGeom prst="rect">
            <a:avLst/>
          </a:prstGeom>
          <a:noFill/>
        </p:spPr>
        <p:txBody>
          <a:bodyPr wrap="square" rtlCol="0">
            <a:spAutoFit/>
          </a:bodyPr>
          <a:lstStyle/>
          <a:p>
            <a:pPr algn="ctr"/>
            <a:r>
              <a:rPr lang="en-US" dirty="0"/>
              <a:t>CFCLicensing@co.beltrami.mn.us</a:t>
            </a:r>
          </a:p>
        </p:txBody>
      </p:sp>
    </p:spTree>
    <p:extLst>
      <p:ext uri="{BB962C8B-B14F-4D97-AF65-F5344CB8AC3E}">
        <p14:creationId xmlns:p14="http://schemas.microsoft.com/office/powerpoint/2010/main" val="257793633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E56E71F1-5A87-4A96-B42F-2DFA1B766B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48" name="Color Cover">
              <a:extLst>
                <a:ext uri="{FF2B5EF4-FFF2-40B4-BE49-F238E27FC236}">
                  <a16:creationId xmlns:a16="http://schemas.microsoft.com/office/drawing/2014/main" id="{CF5215DD-02E8-49F2-8F73-D509B6A02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Color Cover">
              <a:extLst>
                <a:ext uri="{FF2B5EF4-FFF2-40B4-BE49-F238E27FC236}">
                  <a16:creationId xmlns:a16="http://schemas.microsoft.com/office/drawing/2014/main" id="{8E743EB7-3A15-4D51-A603-1F3C290AA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1" name="Group 50">
            <a:extLst>
              <a:ext uri="{FF2B5EF4-FFF2-40B4-BE49-F238E27FC236}">
                <a16:creationId xmlns:a16="http://schemas.microsoft.com/office/drawing/2014/main" id="{C733FE3C-12C4-4FA2-A795-87D2F6776A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52" name="Color">
              <a:extLst>
                <a:ext uri="{FF2B5EF4-FFF2-40B4-BE49-F238E27FC236}">
                  <a16:creationId xmlns:a16="http://schemas.microsoft.com/office/drawing/2014/main" id="{66F1E4BF-D491-4254-81A6-5119D1672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Color">
              <a:extLst>
                <a:ext uri="{FF2B5EF4-FFF2-40B4-BE49-F238E27FC236}">
                  <a16:creationId xmlns:a16="http://schemas.microsoft.com/office/drawing/2014/main" id="{98C6C0CF-E3BD-4627-9DDF-246EAF2D4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Picture Placeholder 21" descr="Close-up of baby hand in adult hand">
            <a:extLst>
              <a:ext uri="{FF2B5EF4-FFF2-40B4-BE49-F238E27FC236}">
                <a16:creationId xmlns:a16="http://schemas.microsoft.com/office/drawing/2014/main" id="{07415596-3C86-E792-A622-F817DB08D587}"/>
              </a:ext>
            </a:extLst>
          </p:cNvPr>
          <p:cNvPicPr>
            <a:picLocks noGrp="1" noChangeAspect="1"/>
          </p:cNvPicPr>
          <p:nvPr>
            <p:ph type="pic" idx="1"/>
          </p:nvPr>
        </p:nvPicPr>
        <p:blipFill rotWithShape="1">
          <a:blip r:embed="rId2"/>
          <a:srcRect l="43510" r="4070" b="-2"/>
          <a:stretch/>
        </p:blipFill>
        <p:spPr>
          <a:xfrm>
            <a:off x="7082810" y="841663"/>
            <a:ext cx="4166151" cy="5185923"/>
          </a:xfrm>
          <a:prstGeom prst="rect">
            <a:avLst/>
          </a:prstGeom>
        </p:spPr>
      </p:pic>
      <p:grpSp>
        <p:nvGrpSpPr>
          <p:cNvPr id="55" name="Group 54">
            <a:extLst>
              <a:ext uri="{FF2B5EF4-FFF2-40B4-BE49-F238E27FC236}">
                <a16:creationId xmlns:a16="http://schemas.microsoft.com/office/drawing/2014/main" id="{0C2B5F12-8A82-4A59-9400-3164CBF47F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52" cy="6858000"/>
            <a:chOff x="0" y="0"/>
            <a:chExt cx="12188952" cy="6858000"/>
          </a:xfrm>
        </p:grpSpPr>
        <p:sp>
          <p:nvSpPr>
            <p:cNvPr id="56" name="Freeform: Shape 55">
              <a:extLst>
                <a:ext uri="{FF2B5EF4-FFF2-40B4-BE49-F238E27FC236}">
                  <a16:creationId xmlns:a16="http://schemas.microsoft.com/office/drawing/2014/main" id="{574BC7CB-EC69-421D-B286-57CAFE86DC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82D86EA2-D090-4E0C-B153-3ECE913115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4AC29764-D054-4F76-9FE5-49811EDB6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4D9BB18B-7B57-4D1E-B87E-D2A7214F7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C0A98EF1-1185-4EFF-A3C0-25DEBE8CD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ACDA8723-DE3F-48D0-8822-0269EE207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2B072E5-03AC-4D0A-A767-43EFB55BED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a:xfrm>
            <a:off x="1014984" y="819015"/>
            <a:ext cx="5821537" cy="2353362"/>
          </a:xfrm>
        </p:spPr>
        <p:txBody>
          <a:bodyPr vert="horz" lIns="91440" tIns="45720" rIns="91440" bIns="45720" rtlCol="0" anchor="b">
            <a:normAutofit/>
          </a:bodyPr>
          <a:lstStyle/>
          <a:p>
            <a:r>
              <a:rPr lang="en-US">
                <a:solidFill>
                  <a:schemeClr val="bg1"/>
                </a:solidFill>
              </a:rPr>
              <a:t>introduction</a:t>
            </a:r>
          </a:p>
        </p:txBody>
      </p:sp>
      <p:sp>
        <p:nvSpPr>
          <p:cNvPr id="27" name="Text Placeholder 26">
            <a:extLst>
              <a:ext uri="{FF2B5EF4-FFF2-40B4-BE49-F238E27FC236}">
                <a16:creationId xmlns:a16="http://schemas.microsoft.com/office/drawing/2014/main" id="{64C89AC3-3D7A-65BB-C3F4-2B1CB19E78D1}"/>
              </a:ext>
            </a:extLst>
          </p:cNvPr>
          <p:cNvSpPr>
            <a:spLocks noGrp="1"/>
          </p:cNvSpPr>
          <p:nvPr>
            <p:ph type="body" sz="half" idx="2"/>
          </p:nvPr>
        </p:nvSpPr>
        <p:spPr>
          <a:xfrm>
            <a:off x="1014984" y="3442089"/>
            <a:ext cx="5821537" cy="2596896"/>
          </a:xfrm>
        </p:spPr>
        <p:txBody>
          <a:bodyPr vert="horz" lIns="91440" tIns="45720" rIns="91440" bIns="45720" rtlCol="0" anchor="t">
            <a:normAutofit/>
          </a:bodyPr>
          <a:lstStyle/>
          <a:p>
            <a:pPr>
              <a:lnSpc>
                <a:spcPct val="90000"/>
              </a:lnSpc>
              <a:spcAft>
                <a:spcPts val="600"/>
              </a:spcAft>
            </a:pPr>
            <a:r>
              <a:rPr lang="en-US" dirty="0">
                <a:solidFill>
                  <a:schemeClr val="bg1"/>
                </a:solidFill>
              </a:rPr>
              <a:t>Foster care is temporary out of home placement of children who are unable to remain in the care of their parents as a result of neglect or abuse.  At times, the reason could be the child’s behavior.</a:t>
            </a:r>
          </a:p>
          <a:p>
            <a:pPr indent="-228600">
              <a:lnSpc>
                <a:spcPct val="90000"/>
              </a:lnSpc>
              <a:spcAft>
                <a:spcPts val="600"/>
              </a:spcAft>
              <a:buFont typeface="Arial" panose="020B0604020202020204" pitchFamily="34" charset="0"/>
              <a:buChar char="•"/>
            </a:pPr>
            <a:endParaRPr lang="en-US" dirty="0">
              <a:solidFill>
                <a:schemeClr val="bg1"/>
              </a:solidFill>
            </a:endParaRPr>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a:xfrm>
            <a:off x="11548872" y="6217920"/>
            <a:ext cx="640080" cy="640080"/>
          </a:xfrm>
        </p:spPr>
        <p:txBody>
          <a:bodyPr vert="horz" lIns="91440" tIns="45720" rIns="91440" bIns="45720" rtlCol="0" anchor="ctr">
            <a:normAutofit/>
          </a:bodyPr>
          <a:lstStyle/>
          <a:p>
            <a:pPr algn="ctr">
              <a:spcAft>
                <a:spcPts val="600"/>
              </a:spcAft>
              <a:defRPr/>
            </a:pPr>
            <a:fld id="{58FB4751-880F-D840-AAA9-3A15815CC996}" type="slidenum">
              <a:rPr lang="en-US" sz="1600">
                <a:solidFill>
                  <a:schemeClr val="tx2"/>
                </a:solidFill>
                <a:latin typeface="Calibri" panose="020F0502020204030204"/>
              </a:rPr>
              <a:pPr algn="ctr">
                <a:spcAft>
                  <a:spcPts val="600"/>
                </a:spcAft>
                <a:defRPr/>
              </a:pPr>
              <a:t>2</a:t>
            </a:fld>
            <a:endParaRPr lang="en-US" sz="1600">
              <a:solidFill>
                <a:schemeClr val="tx2"/>
              </a:solidFill>
              <a:latin typeface="Calibri" panose="020F0502020204030204"/>
            </a:endParaRPr>
          </a:p>
        </p:txBody>
      </p:sp>
    </p:spTree>
    <p:extLst>
      <p:ext uri="{BB962C8B-B14F-4D97-AF65-F5344CB8AC3E}">
        <p14:creationId xmlns:p14="http://schemas.microsoft.com/office/powerpoint/2010/main" val="3435077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377AF6-2477-81EC-D1BC-43FD72DF18F6}"/>
              </a:ext>
            </a:extLst>
          </p:cNvPr>
          <p:cNvSpPr>
            <a:spLocks noGrp="1"/>
          </p:cNvSpPr>
          <p:nvPr>
            <p:ph type="title"/>
          </p:nvPr>
        </p:nvSpPr>
        <p:spPr>
          <a:xfrm>
            <a:off x="-1021779" y="1650187"/>
            <a:ext cx="6229530" cy="1325563"/>
          </a:xfrm>
        </p:spPr>
        <p:txBody>
          <a:bodyPr/>
          <a:lstStyle/>
          <a:p>
            <a:r>
              <a:rPr lang="en-US" dirty="0"/>
              <a:t>Goals:</a:t>
            </a:r>
          </a:p>
        </p:txBody>
      </p:sp>
      <p:sp>
        <p:nvSpPr>
          <p:cNvPr id="2" name="TextBox 1">
            <a:extLst>
              <a:ext uri="{FF2B5EF4-FFF2-40B4-BE49-F238E27FC236}">
                <a16:creationId xmlns:a16="http://schemas.microsoft.com/office/drawing/2014/main" id="{321BD914-9C9F-45A0-B68C-0304DAD6EC80}"/>
              </a:ext>
            </a:extLst>
          </p:cNvPr>
          <p:cNvSpPr txBox="1"/>
          <p:nvPr/>
        </p:nvSpPr>
        <p:spPr>
          <a:xfrm>
            <a:off x="4513278" y="947956"/>
            <a:ext cx="7180976" cy="5262979"/>
          </a:xfrm>
          <a:prstGeom prst="rect">
            <a:avLst/>
          </a:prstGeom>
          <a:noFill/>
        </p:spPr>
        <p:txBody>
          <a:bodyPr wrap="square" rtlCol="0">
            <a:spAutoFit/>
          </a:bodyPr>
          <a:lstStyle/>
          <a:p>
            <a:pPr marL="285750" indent="-285750">
              <a:buFont typeface="Arial" panose="020B0604020202020204" pitchFamily="34" charset="0"/>
              <a:buChar char="•"/>
            </a:pPr>
            <a:r>
              <a:rPr lang="en-US" sz="2800" b="1" dirty="0"/>
              <a:t>The primary goal of foster care is reunification of children with their parent/guardian.  Parents/Guardians work a case plan to resolve the concern that brought the family to the attention of social services.</a:t>
            </a:r>
          </a:p>
          <a:p>
            <a:pPr marL="285750" indent="-285750">
              <a:buFont typeface="Arial" panose="020B0604020202020204" pitchFamily="34" charset="0"/>
              <a:buChar char="•"/>
            </a:pPr>
            <a:r>
              <a:rPr lang="en-US" sz="2800" b="1" dirty="0"/>
              <a:t>Placement with a relative care provider is best practice whenever possible.</a:t>
            </a:r>
          </a:p>
          <a:p>
            <a:pPr marL="285750" indent="-285750">
              <a:buFont typeface="Arial" panose="020B0604020202020204" pitchFamily="34" charset="0"/>
              <a:buChar char="•"/>
            </a:pPr>
            <a:r>
              <a:rPr lang="en-US" sz="2800" b="1" dirty="0"/>
              <a:t>Placement preference of children affiliated with a tribe is to be placed with a foster family who has tribal affiliation, preferably of the same tribe as the child.  This placement is in accordance with the Indian Child Welfare Act (ICWA).</a:t>
            </a:r>
          </a:p>
        </p:txBody>
      </p:sp>
    </p:spTree>
    <p:extLst>
      <p:ext uri="{BB962C8B-B14F-4D97-AF65-F5344CB8AC3E}">
        <p14:creationId xmlns:p14="http://schemas.microsoft.com/office/powerpoint/2010/main" val="52000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645BD6E-D504-0AAE-E7AB-615D99588185}"/>
              </a:ext>
            </a:extLst>
          </p:cNvPr>
          <p:cNvSpPr>
            <a:spLocks noGrp="1"/>
          </p:cNvSpPr>
          <p:nvPr>
            <p:ph type="title"/>
          </p:nvPr>
        </p:nvSpPr>
        <p:spPr/>
        <p:txBody>
          <a:bodyPr/>
          <a:lstStyle/>
          <a:p>
            <a:r>
              <a:rPr lang="en-US" dirty="0"/>
              <a:t>types of foster care</a:t>
            </a:r>
          </a:p>
        </p:txBody>
      </p:sp>
      <p:graphicFrame>
        <p:nvGraphicFramePr>
          <p:cNvPr id="14" name="Content Placeholder 3" descr="Timeline Placeholder ">
            <a:extLst>
              <a:ext uri="{FF2B5EF4-FFF2-40B4-BE49-F238E27FC236}">
                <a16:creationId xmlns:a16="http://schemas.microsoft.com/office/drawing/2014/main" id="{8B282638-605F-AABF-CB34-2453951B1089}"/>
              </a:ext>
            </a:extLst>
          </p:cNvPr>
          <p:cNvGraphicFramePr>
            <a:graphicFrameLocks noGrp="1"/>
          </p:cNvGraphicFramePr>
          <p:nvPr>
            <p:ph idx="1"/>
            <p:extLst>
              <p:ext uri="{D42A27DB-BD31-4B8C-83A1-F6EECF244321}">
                <p14:modId xmlns:p14="http://schemas.microsoft.com/office/powerpoint/2010/main" val="2581882825"/>
              </p:ext>
            </p:extLst>
          </p:nvPr>
        </p:nvGraphicFramePr>
        <p:xfrm>
          <a:off x="576263" y="1901825"/>
          <a:ext cx="10515600" cy="3876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2705CC93-7672-B278-4A84-0AB0F7221F04}"/>
              </a:ext>
            </a:extLst>
          </p:cNvPr>
          <p:cNvSpPr>
            <a:spLocks noGrp="1"/>
          </p:cNvSpPr>
          <p:nvPr>
            <p:ph type="sldNum" sz="quarter" idx="12"/>
          </p:nvPr>
        </p:nvSpPr>
        <p:spPr/>
        <p:txBody>
          <a:bodyPr/>
          <a:lstStyle/>
          <a:p>
            <a:fld id="{58FB4751-880F-D840-AAA9-3A15815CC996}" type="slidenum">
              <a:rPr lang="en-US" smtClean="0"/>
              <a:t>4</a:t>
            </a:fld>
            <a:endParaRPr lang="en-US" dirty="0"/>
          </a:p>
        </p:txBody>
      </p:sp>
    </p:spTree>
    <p:extLst>
      <p:ext uri="{BB962C8B-B14F-4D97-AF65-F5344CB8AC3E}">
        <p14:creationId xmlns:p14="http://schemas.microsoft.com/office/powerpoint/2010/main" val="12341335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21"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5" name="Freeform: Shape 24">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10" name="Title 9">
            <a:extLst>
              <a:ext uri="{FF2B5EF4-FFF2-40B4-BE49-F238E27FC236}">
                <a16:creationId xmlns:a16="http://schemas.microsoft.com/office/drawing/2014/main" id="{3C168EBA-9681-4280-9CB6-B7AA4970FCDC}"/>
              </a:ext>
            </a:extLst>
          </p:cNvPr>
          <p:cNvSpPr>
            <a:spLocks noGrp="1"/>
          </p:cNvSpPr>
          <p:nvPr>
            <p:ph type="title"/>
          </p:nvPr>
        </p:nvSpPr>
        <p:spPr>
          <a:xfrm>
            <a:off x="786385" y="841248"/>
            <a:ext cx="5129600" cy="5340097"/>
          </a:xfrm>
        </p:spPr>
        <p:txBody>
          <a:bodyPr vert="horz" lIns="91440" tIns="45720" rIns="91440" bIns="45720" rtlCol="0" anchor="ctr">
            <a:normAutofit/>
          </a:bodyPr>
          <a:lstStyle/>
          <a:p>
            <a:pPr algn="l"/>
            <a:r>
              <a:rPr lang="en-US" sz="4800" kern="1200">
                <a:solidFill>
                  <a:schemeClr val="bg1"/>
                </a:solidFill>
                <a:latin typeface="+mj-lt"/>
                <a:ea typeface="+mj-ea"/>
                <a:cs typeface="+mj-cs"/>
              </a:rPr>
              <a:t>Capacity and Ages</a:t>
            </a:r>
          </a:p>
        </p:txBody>
      </p:sp>
      <p:sp>
        <p:nvSpPr>
          <p:cNvPr id="11" name="Text Placeholder 10">
            <a:extLst>
              <a:ext uri="{FF2B5EF4-FFF2-40B4-BE49-F238E27FC236}">
                <a16:creationId xmlns:a16="http://schemas.microsoft.com/office/drawing/2014/main" id="{60D37C09-DF24-4CC1-A719-6822BE72ECC3}"/>
              </a:ext>
            </a:extLst>
          </p:cNvPr>
          <p:cNvSpPr>
            <a:spLocks noGrp="1"/>
          </p:cNvSpPr>
          <p:nvPr>
            <p:ph type="body" sz="quarter" idx="13"/>
          </p:nvPr>
        </p:nvSpPr>
        <p:spPr>
          <a:xfrm>
            <a:off x="6464410" y="841247"/>
            <a:ext cx="4484536" cy="5340097"/>
          </a:xfrm>
        </p:spPr>
        <p:txBody>
          <a:bodyPr vert="horz" lIns="91440" tIns="45720" rIns="91440" bIns="45720" rtlCol="0" anchor="ctr">
            <a:normAutofit/>
          </a:bodyPr>
          <a:lstStyle/>
          <a:p>
            <a:pPr algn="l">
              <a:lnSpc>
                <a:spcPct val="90000"/>
              </a:lnSpc>
              <a:spcAft>
                <a:spcPts val="600"/>
              </a:spcAft>
            </a:pPr>
            <a:r>
              <a:rPr lang="en-US" sz="1800" dirty="0">
                <a:solidFill>
                  <a:schemeClr val="tx2"/>
                </a:solidFill>
              </a:rPr>
              <a:t>Not all foster families are required to take all children between the ages of 0-18. Some households may be most comfortable with young children while others may prefer school-aged or adolescents.  Agency workers will discuss preferences and suitability of capacity, ages and genders based on the foster parent’s comfort level, household dynamic and experience.</a:t>
            </a:r>
          </a:p>
          <a:p>
            <a:pPr indent="-228600" algn="l">
              <a:lnSpc>
                <a:spcPct val="90000"/>
              </a:lnSpc>
              <a:spcAft>
                <a:spcPts val="600"/>
              </a:spcAft>
              <a:buFont typeface="Arial" panose="020B0604020202020204" pitchFamily="34" charset="0"/>
              <a:buChar char="•"/>
            </a:pPr>
            <a:endParaRPr lang="en-US" sz="1800" dirty="0">
              <a:solidFill>
                <a:schemeClr val="tx2"/>
              </a:solidFill>
            </a:endParaRPr>
          </a:p>
        </p:txBody>
      </p:sp>
      <p:sp>
        <p:nvSpPr>
          <p:cNvPr id="5" name="Slide Number Placeholder 4">
            <a:extLst>
              <a:ext uri="{FF2B5EF4-FFF2-40B4-BE49-F238E27FC236}">
                <a16:creationId xmlns:a16="http://schemas.microsoft.com/office/drawing/2014/main" id="{55666666-F0FC-4A6E-B32E-4857CD1FF5EC}"/>
              </a:ext>
            </a:extLst>
          </p:cNvPr>
          <p:cNvSpPr>
            <a:spLocks noGrp="1"/>
          </p:cNvSpPr>
          <p:nvPr>
            <p:ph type="sldNum" sz="quarter" idx="12"/>
          </p:nvPr>
        </p:nvSpPr>
        <p:spPr>
          <a:xfrm>
            <a:off x="11548872" y="6217920"/>
            <a:ext cx="640080" cy="640080"/>
          </a:xfrm>
        </p:spPr>
        <p:txBody>
          <a:bodyPr vert="horz" lIns="91440" tIns="45720" rIns="91440" bIns="45720" rtlCol="0" anchor="ctr">
            <a:normAutofit/>
          </a:bodyPr>
          <a:lstStyle/>
          <a:p>
            <a:pPr algn="ctr">
              <a:spcAft>
                <a:spcPts val="600"/>
              </a:spcAft>
            </a:pPr>
            <a:fld id="{58FB4751-880F-D840-AAA9-3A15815CC996}" type="slidenum">
              <a:rPr lang="en-US" sz="1600">
                <a:solidFill>
                  <a:schemeClr val="tx2"/>
                </a:solidFill>
              </a:rPr>
              <a:pPr algn="ctr">
                <a:spcAft>
                  <a:spcPts val="600"/>
                </a:spcAft>
              </a:pPr>
              <a:t>5</a:t>
            </a:fld>
            <a:endParaRPr lang="en-US" sz="1600">
              <a:solidFill>
                <a:schemeClr val="tx2"/>
              </a:solidFill>
            </a:endParaRPr>
          </a:p>
        </p:txBody>
      </p:sp>
    </p:spTree>
    <p:extLst>
      <p:ext uri="{BB962C8B-B14F-4D97-AF65-F5344CB8AC3E}">
        <p14:creationId xmlns:p14="http://schemas.microsoft.com/office/powerpoint/2010/main" val="2119962947"/>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27" name="Straight Connector 26">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33" name="Oval 32">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43" name="Straight Connector 42">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48" name="Rectangle 47">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51" name="Straight Connector 50">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14" name="Title 13">
            <a:extLst>
              <a:ext uri="{FF2B5EF4-FFF2-40B4-BE49-F238E27FC236}">
                <a16:creationId xmlns:a16="http://schemas.microsoft.com/office/drawing/2014/main" id="{F5768EFB-B317-47EA-C969-D365EB136882}"/>
              </a:ext>
            </a:extLst>
          </p:cNvPr>
          <p:cNvSpPr>
            <a:spLocks noGrp="1"/>
          </p:cNvSpPr>
          <p:nvPr>
            <p:ph type="title"/>
          </p:nvPr>
        </p:nvSpPr>
        <p:spPr>
          <a:xfrm>
            <a:off x="630936" y="495992"/>
            <a:ext cx="4195140" cy="5638831"/>
          </a:xfrm>
          <a:noFill/>
        </p:spPr>
        <p:txBody>
          <a:bodyPr vert="horz" lIns="91440" tIns="45720" rIns="91440" bIns="45720" rtlCol="0" anchor="ctr">
            <a:normAutofit/>
          </a:bodyPr>
          <a:lstStyle/>
          <a:p>
            <a:pPr algn="l"/>
            <a:r>
              <a:rPr lang="en-US" sz="4800" kern="1200">
                <a:solidFill>
                  <a:schemeClr val="tx1"/>
                </a:solidFill>
                <a:latin typeface="+mj-lt"/>
                <a:ea typeface="+mj-ea"/>
                <a:cs typeface="+mj-cs"/>
              </a:rPr>
              <a:t>Greatest Needs</a:t>
            </a:r>
          </a:p>
        </p:txBody>
      </p:sp>
      <p:sp>
        <p:nvSpPr>
          <p:cNvPr id="4" name="Slide Number Placeholder 3">
            <a:extLst>
              <a:ext uri="{FF2B5EF4-FFF2-40B4-BE49-F238E27FC236}">
                <a16:creationId xmlns:a16="http://schemas.microsoft.com/office/drawing/2014/main" id="{6D91CF39-6540-5B9E-8E6C-4310213A7FEF}"/>
              </a:ext>
            </a:extLst>
          </p:cNvPr>
          <p:cNvSpPr>
            <a:spLocks noGrp="1"/>
          </p:cNvSpPr>
          <p:nvPr>
            <p:ph type="sldNum" sz="quarter" idx="12"/>
          </p:nvPr>
        </p:nvSpPr>
        <p:spPr>
          <a:xfrm>
            <a:off x="0" y="6309360"/>
            <a:ext cx="640080" cy="548640"/>
          </a:xfrm>
        </p:spPr>
        <p:txBody>
          <a:bodyPr vert="horz" lIns="91440" tIns="45720" rIns="91440" bIns="45720" rtlCol="0" anchor="ctr">
            <a:normAutofit/>
          </a:bodyPr>
          <a:lstStyle/>
          <a:p>
            <a:pPr algn="ctr">
              <a:spcAft>
                <a:spcPts val="600"/>
              </a:spcAft>
            </a:pPr>
            <a:fld id="{58FB4751-880F-D840-AAA9-3A15815CC996}" type="slidenum">
              <a:rPr lang="en-US" sz="1200"/>
              <a:pPr algn="ctr">
                <a:spcAft>
                  <a:spcPts val="600"/>
                </a:spcAft>
              </a:pPr>
              <a:t>6</a:t>
            </a:fld>
            <a:endParaRPr lang="en-US" sz="1200"/>
          </a:p>
        </p:txBody>
      </p:sp>
      <p:graphicFrame>
        <p:nvGraphicFramePr>
          <p:cNvPr id="18" name="Text Placeholder 15">
            <a:extLst>
              <a:ext uri="{FF2B5EF4-FFF2-40B4-BE49-F238E27FC236}">
                <a16:creationId xmlns:a16="http://schemas.microsoft.com/office/drawing/2014/main" id="{0FCF156C-06DA-4468-0795-66C5BBE5FD55}"/>
              </a:ext>
            </a:extLst>
          </p:cNvPr>
          <p:cNvGraphicFramePr/>
          <p:nvPr>
            <p:extLst>
              <p:ext uri="{D42A27DB-BD31-4B8C-83A1-F6EECF244321}">
                <p14:modId xmlns:p14="http://schemas.microsoft.com/office/powerpoint/2010/main" val="5070745"/>
              </p:ext>
            </p:extLst>
          </p:nvPr>
        </p:nvGraphicFramePr>
        <p:xfrm>
          <a:off x="4915947" y="866585"/>
          <a:ext cx="6253722" cy="5056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6717490"/>
      </p:ext>
    </p:extLst>
  </p:cSld>
  <p:clrMapOvr>
    <a:overrideClrMapping bg1="dk1" tx1="lt1" bg2="dk2" tx2="lt2" accent1="accent1" accent2="accent2" accent3="accent3" accent4="accent4" accent5="accent5" accent6="accent6" hlink="hlink" folHlink="folHlink"/>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B8956B-A56B-EDCF-EBC0-2683C44A22AF}"/>
              </a:ext>
            </a:extLst>
          </p:cNvPr>
          <p:cNvSpPr>
            <a:spLocks noGrp="1"/>
          </p:cNvSpPr>
          <p:nvPr>
            <p:ph type="body" idx="1"/>
          </p:nvPr>
        </p:nvSpPr>
        <p:spPr>
          <a:xfrm>
            <a:off x="576070" y="634482"/>
            <a:ext cx="4994306" cy="832493"/>
          </a:xfrm>
        </p:spPr>
        <p:txBody>
          <a:bodyPr>
            <a:normAutofit/>
          </a:bodyPr>
          <a:lstStyle/>
          <a:p>
            <a:r>
              <a:rPr lang="en-US" sz="2400" dirty="0"/>
              <a:t>Qualities:</a:t>
            </a:r>
          </a:p>
        </p:txBody>
      </p:sp>
      <p:sp>
        <p:nvSpPr>
          <p:cNvPr id="3" name="Content Placeholder 2">
            <a:extLst>
              <a:ext uri="{FF2B5EF4-FFF2-40B4-BE49-F238E27FC236}">
                <a16:creationId xmlns:a16="http://schemas.microsoft.com/office/drawing/2014/main" id="{D92BF9C1-9009-C934-C11C-54570A5234B7}"/>
              </a:ext>
            </a:extLst>
          </p:cNvPr>
          <p:cNvSpPr>
            <a:spLocks noGrp="1"/>
          </p:cNvSpPr>
          <p:nvPr>
            <p:ph sz="half" idx="2"/>
          </p:nvPr>
        </p:nvSpPr>
        <p:spPr>
          <a:xfrm>
            <a:off x="668350" y="1742120"/>
            <a:ext cx="5254277" cy="3684588"/>
          </a:xfrm>
        </p:spPr>
        <p:txBody>
          <a:bodyPr/>
          <a:lstStyle/>
          <a:p>
            <a:r>
              <a:rPr lang="en-US" dirty="0"/>
              <a:t>21 years of age</a:t>
            </a:r>
          </a:p>
          <a:p>
            <a:endParaRPr lang="en-US" dirty="0"/>
          </a:p>
          <a:p>
            <a:r>
              <a:rPr lang="en-US" dirty="0"/>
              <a:t>Accepting and Understanding</a:t>
            </a:r>
          </a:p>
          <a:p>
            <a:endParaRPr lang="en-US" dirty="0"/>
          </a:p>
          <a:p>
            <a:r>
              <a:rPr lang="en-US" dirty="0"/>
              <a:t>Patience with children and the welfare system</a:t>
            </a:r>
          </a:p>
          <a:p>
            <a:pPr marL="0" indent="0">
              <a:buNone/>
            </a:pPr>
            <a:endParaRPr lang="en-US" dirty="0"/>
          </a:p>
          <a:p>
            <a:r>
              <a:rPr lang="en-US" dirty="0"/>
              <a:t>Supportive</a:t>
            </a:r>
          </a:p>
          <a:p>
            <a:endParaRPr lang="en-US" dirty="0"/>
          </a:p>
          <a:p>
            <a:r>
              <a:rPr lang="en-US" dirty="0"/>
              <a:t>Team Player</a:t>
            </a:r>
          </a:p>
          <a:p>
            <a:endParaRPr lang="en-US" dirty="0"/>
          </a:p>
          <a:p>
            <a:r>
              <a:rPr lang="en-US" dirty="0"/>
              <a:t>Reliable transportation</a:t>
            </a:r>
          </a:p>
          <a:p>
            <a:endParaRPr lang="en-US" dirty="0"/>
          </a:p>
          <a:p>
            <a:r>
              <a:rPr lang="en-US" dirty="0"/>
              <a:t>Someone who is flexible</a:t>
            </a:r>
          </a:p>
          <a:p>
            <a:endParaRPr lang="en-US" dirty="0"/>
          </a:p>
          <a:p>
            <a:endParaRPr lang="en-US" dirty="0"/>
          </a:p>
          <a:p>
            <a:endParaRPr lang="en-US" dirty="0"/>
          </a:p>
        </p:txBody>
      </p:sp>
      <p:sp>
        <p:nvSpPr>
          <p:cNvPr id="7" name="Text Placeholder 6">
            <a:extLst>
              <a:ext uri="{FF2B5EF4-FFF2-40B4-BE49-F238E27FC236}">
                <a16:creationId xmlns:a16="http://schemas.microsoft.com/office/drawing/2014/main" id="{94BC0BBB-72F7-8CAB-4F61-F84474773790}"/>
              </a:ext>
            </a:extLst>
          </p:cNvPr>
          <p:cNvSpPr>
            <a:spLocks noGrp="1"/>
          </p:cNvSpPr>
          <p:nvPr>
            <p:ph type="body" sz="quarter" idx="13"/>
          </p:nvPr>
        </p:nvSpPr>
        <p:spPr>
          <a:xfrm>
            <a:off x="6345935" y="634482"/>
            <a:ext cx="4309623" cy="832493"/>
          </a:xfrm>
        </p:spPr>
        <p:txBody>
          <a:bodyPr>
            <a:normAutofit/>
          </a:bodyPr>
          <a:lstStyle/>
          <a:p>
            <a:r>
              <a:rPr lang="en-US" sz="2400" dirty="0"/>
              <a:t>Considerations:</a:t>
            </a:r>
          </a:p>
        </p:txBody>
      </p:sp>
      <p:sp>
        <p:nvSpPr>
          <p:cNvPr id="8" name="Content Placeholder 7">
            <a:extLst>
              <a:ext uri="{FF2B5EF4-FFF2-40B4-BE49-F238E27FC236}">
                <a16:creationId xmlns:a16="http://schemas.microsoft.com/office/drawing/2014/main" id="{98D6AC14-9AD9-9C42-046A-6E2B3E9561B7}"/>
              </a:ext>
            </a:extLst>
          </p:cNvPr>
          <p:cNvSpPr>
            <a:spLocks noGrp="1"/>
          </p:cNvSpPr>
          <p:nvPr>
            <p:ph sz="quarter" idx="14"/>
          </p:nvPr>
        </p:nvSpPr>
        <p:spPr>
          <a:xfrm>
            <a:off x="6361654" y="1742120"/>
            <a:ext cx="5513161" cy="3684588"/>
          </a:xfrm>
        </p:spPr>
        <p:txBody>
          <a:bodyPr>
            <a:normAutofit/>
          </a:bodyPr>
          <a:lstStyle/>
          <a:p>
            <a:r>
              <a:rPr lang="en-US" dirty="0"/>
              <a:t>Single people can be foster parents</a:t>
            </a:r>
          </a:p>
          <a:p>
            <a:endParaRPr lang="en-US" dirty="0"/>
          </a:p>
          <a:p>
            <a:r>
              <a:rPr lang="en-US" dirty="0"/>
              <a:t>People who rent a home or apartment can become licensed for foster care.</a:t>
            </a:r>
          </a:p>
          <a:p>
            <a:endParaRPr lang="en-US" dirty="0"/>
          </a:p>
          <a:p>
            <a:r>
              <a:rPr lang="en-US" dirty="0"/>
              <a:t>Siblings of the same gender can share a full-size bed or larger.</a:t>
            </a:r>
          </a:p>
          <a:p>
            <a:pPr marL="0" indent="0">
              <a:buNone/>
            </a:pPr>
            <a:endParaRPr lang="en-US" dirty="0"/>
          </a:p>
          <a:p>
            <a:r>
              <a:rPr lang="en-US" dirty="0"/>
              <a:t>A person may want to wait if they have recently been married, divorced or given birth, experiencing troubled times or a recent death of a loved one</a:t>
            </a:r>
          </a:p>
          <a:p>
            <a:pPr marL="0" indent="0">
              <a:buNone/>
            </a:pPr>
            <a:endParaRPr lang="en-US" dirty="0"/>
          </a:p>
          <a:p>
            <a:r>
              <a:rPr lang="en-US" dirty="0"/>
              <a:t>Available child care or substitute care for young children</a:t>
            </a:r>
          </a:p>
          <a:p>
            <a:endParaRPr lang="en-US" dirty="0"/>
          </a:p>
          <a:p>
            <a:endParaRPr lang="en-US" dirty="0"/>
          </a:p>
          <a:p>
            <a:endParaRPr lang="en-US" dirty="0"/>
          </a:p>
          <a:p>
            <a:endParaRPr lang="en-US" dirty="0"/>
          </a:p>
        </p:txBody>
      </p:sp>
      <p:sp>
        <p:nvSpPr>
          <p:cNvPr id="11" name="Slide Number Placeholder 10">
            <a:extLst>
              <a:ext uri="{FF2B5EF4-FFF2-40B4-BE49-F238E27FC236}">
                <a16:creationId xmlns:a16="http://schemas.microsoft.com/office/drawing/2014/main" id="{63AABF76-F42A-5213-B615-6C140041CC74}"/>
              </a:ext>
            </a:extLst>
          </p:cNvPr>
          <p:cNvSpPr>
            <a:spLocks noGrp="1"/>
          </p:cNvSpPr>
          <p:nvPr>
            <p:ph type="sldNum" sz="quarter" idx="12"/>
          </p:nvPr>
        </p:nvSpPr>
        <p:spPr/>
        <p:txBody>
          <a:bodyPr/>
          <a:lstStyle/>
          <a:p>
            <a:fld id="{58FB4751-880F-D840-AAA9-3A15815CC996}" type="slidenum">
              <a:rPr lang="en-US" smtClean="0"/>
              <a:pPr/>
              <a:t>7</a:t>
            </a:fld>
            <a:endParaRPr lang="en-US" dirty="0"/>
          </a:p>
        </p:txBody>
      </p:sp>
    </p:spTree>
    <p:extLst>
      <p:ext uri="{BB962C8B-B14F-4D97-AF65-F5344CB8AC3E}">
        <p14:creationId xmlns:p14="http://schemas.microsoft.com/office/powerpoint/2010/main" val="11649412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wipe(down)">
                                      <p:cBhvr>
                                        <p:cTn id="16" dur="500"/>
                                        <p:tgtEl>
                                          <p:spTgt spid="3">
                                            <p:txEl>
                                              <p:pRg st="6" end="6"/>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wipe(down)">
                                      <p:cBhvr>
                                        <p:cTn id="19" dur="500"/>
                                        <p:tgtEl>
                                          <p:spTgt spid="3">
                                            <p:txEl>
                                              <p:pRg st="8" end="8"/>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wipe(down)">
                                      <p:cBhvr>
                                        <p:cTn id="22" dur="500"/>
                                        <p:tgtEl>
                                          <p:spTgt spid="3">
                                            <p:txEl>
                                              <p:pRg st="10" end="10"/>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animEffect transition="in" filter="wipe(down)">
                                      <p:cBhvr>
                                        <p:cTn id="25" dur="500"/>
                                        <p:tgtEl>
                                          <p:spTgt spid="3">
                                            <p:txEl>
                                              <p:pRg st="12" end="1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ipe(down)">
                                      <p:cBhvr>
                                        <p:cTn id="30" dur="5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wipe(down)">
                                      <p:cBhvr>
                                        <p:cTn id="35" dur="500"/>
                                        <p:tgtEl>
                                          <p:spTgt spid="8">
                                            <p:txEl>
                                              <p:pRg st="0" end="0"/>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Effect transition="in" filter="wipe(down)">
                                      <p:cBhvr>
                                        <p:cTn id="38" dur="500"/>
                                        <p:tgtEl>
                                          <p:spTgt spid="8">
                                            <p:txEl>
                                              <p:pRg st="2" end="2"/>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8">
                                            <p:txEl>
                                              <p:pRg st="4" end="4"/>
                                            </p:txEl>
                                          </p:spTgt>
                                        </p:tgtEl>
                                        <p:attrNameLst>
                                          <p:attrName>style.visibility</p:attrName>
                                        </p:attrNameLst>
                                      </p:cBhvr>
                                      <p:to>
                                        <p:strVal val="visible"/>
                                      </p:to>
                                    </p:set>
                                    <p:animEffect transition="in" filter="wipe(down)">
                                      <p:cBhvr>
                                        <p:cTn id="41" dur="500"/>
                                        <p:tgtEl>
                                          <p:spTgt spid="8">
                                            <p:txEl>
                                              <p:pRg st="4" end="4"/>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8">
                                            <p:txEl>
                                              <p:pRg st="6" end="6"/>
                                            </p:txEl>
                                          </p:spTgt>
                                        </p:tgtEl>
                                        <p:attrNameLst>
                                          <p:attrName>style.visibility</p:attrName>
                                        </p:attrNameLst>
                                      </p:cBhvr>
                                      <p:to>
                                        <p:strVal val="visible"/>
                                      </p:to>
                                    </p:set>
                                    <p:animEffect transition="in" filter="wipe(down)">
                                      <p:cBhvr>
                                        <p:cTn id="44" dur="500"/>
                                        <p:tgtEl>
                                          <p:spTgt spid="8">
                                            <p:txEl>
                                              <p:pRg st="6" end="6"/>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wipe(down)">
                                      <p:cBhvr>
                                        <p:cTn id="4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84BE9-6124-491E-B383-7AA049ECEC8B}"/>
              </a:ext>
            </a:extLst>
          </p:cNvPr>
          <p:cNvSpPr>
            <a:spLocks noGrp="1"/>
          </p:cNvSpPr>
          <p:nvPr>
            <p:ph type="title"/>
          </p:nvPr>
        </p:nvSpPr>
        <p:spPr>
          <a:xfrm>
            <a:off x="567682" y="604652"/>
            <a:ext cx="9144000" cy="676656"/>
          </a:xfrm>
        </p:spPr>
        <p:txBody>
          <a:bodyPr/>
          <a:lstStyle/>
          <a:p>
            <a:pPr algn="l"/>
            <a:r>
              <a:rPr lang="en-US" sz="4000" dirty="0"/>
              <a:t>the licensing process</a:t>
            </a:r>
          </a:p>
        </p:txBody>
      </p:sp>
      <p:sp>
        <p:nvSpPr>
          <p:cNvPr id="6" name="TextBox 5">
            <a:extLst>
              <a:ext uri="{FF2B5EF4-FFF2-40B4-BE49-F238E27FC236}">
                <a16:creationId xmlns:a16="http://schemas.microsoft.com/office/drawing/2014/main" id="{B43E050F-E2DF-47A6-A82D-B32130E55721}"/>
              </a:ext>
            </a:extLst>
          </p:cNvPr>
          <p:cNvSpPr txBox="1"/>
          <p:nvPr/>
        </p:nvSpPr>
        <p:spPr>
          <a:xfrm flipH="1">
            <a:off x="567682" y="1281308"/>
            <a:ext cx="4769562" cy="369332"/>
          </a:xfrm>
          <a:prstGeom prst="rect">
            <a:avLst/>
          </a:prstGeom>
          <a:noFill/>
        </p:spPr>
        <p:txBody>
          <a:bodyPr wrap="square" rtlCol="0">
            <a:spAutoFit/>
          </a:bodyPr>
          <a:lstStyle/>
          <a:p>
            <a:r>
              <a:rPr lang="en-US" dirty="0"/>
              <a:t>*licensure does not guarantee placement</a:t>
            </a:r>
          </a:p>
        </p:txBody>
      </p:sp>
      <p:sp>
        <p:nvSpPr>
          <p:cNvPr id="8" name="Oval 7">
            <a:extLst>
              <a:ext uri="{FF2B5EF4-FFF2-40B4-BE49-F238E27FC236}">
                <a16:creationId xmlns:a16="http://schemas.microsoft.com/office/drawing/2014/main" id="{200BEA02-A9EA-430E-B6ED-70A4ECD3C6C0}"/>
              </a:ext>
            </a:extLst>
          </p:cNvPr>
          <p:cNvSpPr/>
          <p:nvPr/>
        </p:nvSpPr>
        <p:spPr>
          <a:xfrm>
            <a:off x="2709644" y="2432807"/>
            <a:ext cx="2004969" cy="15603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Background </a:t>
            </a:r>
          </a:p>
          <a:p>
            <a:pPr algn="ctr"/>
            <a:r>
              <a:rPr lang="en-US" b="1" dirty="0">
                <a:solidFill>
                  <a:schemeClr val="tx1"/>
                </a:solidFill>
              </a:rPr>
              <a:t>Study</a:t>
            </a:r>
          </a:p>
        </p:txBody>
      </p:sp>
      <p:sp>
        <p:nvSpPr>
          <p:cNvPr id="9" name="Oval 8">
            <a:extLst>
              <a:ext uri="{FF2B5EF4-FFF2-40B4-BE49-F238E27FC236}">
                <a16:creationId xmlns:a16="http://schemas.microsoft.com/office/drawing/2014/main" id="{ACFAEC0D-EBA3-4579-A846-6CF5D1AA122F}"/>
              </a:ext>
            </a:extLst>
          </p:cNvPr>
          <p:cNvSpPr/>
          <p:nvPr/>
        </p:nvSpPr>
        <p:spPr>
          <a:xfrm>
            <a:off x="226503" y="2432807"/>
            <a:ext cx="2004969" cy="1669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Application &amp; References</a:t>
            </a:r>
          </a:p>
        </p:txBody>
      </p:sp>
      <p:sp>
        <p:nvSpPr>
          <p:cNvPr id="11" name="Oval 10">
            <a:extLst>
              <a:ext uri="{FF2B5EF4-FFF2-40B4-BE49-F238E27FC236}">
                <a16:creationId xmlns:a16="http://schemas.microsoft.com/office/drawing/2014/main" id="{F021807F-8716-40DB-9AEB-C73367FE798C}"/>
              </a:ext>
            </a:extLst>
          </p:cNvPr>
          <p:cNvSpPr/>
          <p:nvPr/>
        </p:nvSpPr>
        <p:spPr>
          <a:xfrm>
            <a:off x="5192785" y="2432807"/>
            <a:ext cx="2004968" cy="14932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chemeClr val="tx1"/>
                </a:solidFill>
                <a:effectLst>
                  <a:outerShdw blurRad="38100" dist="19050" dir="2700000" algn="tl" rotWithShape="0">
                    <a:schemeClr val="dk1">
                      <a:alpha val="40000"/>
                    </a:schemeClr>
                  </a:outerShdw>
                </a:effectLst>
              </a:rPr>
              <a:t>Home Inspection</a:t>
            </a:r>
          </a:p>
        </p:txBody>
      </p:sp>
      <p:sp>
        <p:nvSpPr>
          <p:cNvPr id="12" name="Oval 11">
            <a:extLst>
              <a:ext uri="{FF2B5EF4-FFF2-40B4-BE49-F238E27FC236}">
                <a16:creationId xmlns:a16="http://schemas.microsoft.com/office/drawing/2014/main" id="{C3EA57F0-217C-446A-993D-950716284AC0}"/>
              </a:ext>
            </a:extLst>
          </p:cNvPr>
          <p:cNvSpPr/>
          <p:nvPr/>
        </p:nvSpPr>
        <p:spPr>
          <a:xfrm>
            <a:off x="7675925" y="2422321"/>
            <a:ext cx="1921079" cy="14932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Training &amp; Policy Development</a:t>
            </a:r>
          </a:p>
        </p:txBody>
      </p:sp>
      <p:sp>
        <p:nvSpPr>
          <p:cNvPr id="13" name="Oval 12">
            <a:extLst>
              <a:ext uri="{FF2B5EF4-FFF2-40B4-BE49-F238E27FC236}">
                <a16:creationId xmlns:a16="http://schemas.microsoft.com/office/drawing/2014/main" id="{2C0D5949-C3FF-40FA-A57A-2CD2FDB39B95}"/>
              </a:ext>
            </a:extLst>
          </p:cNvPr>
          <p:cNvSpPr/>
          <p:nvPr/>
        </p:nvSpPr>
        <p:spPr>
          <a:xfrm>
            <a:off x="10075176" y="2432807"/>
            <a:ext cx="1921079" cy="14932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chemeClr val="tx1"/>
                </a:solidFill>
                <a:effectLst>
                  <a:outerShdw blurRad="38100" dist="19050" dir="2700000" algn="tl" rotWithShape="0">
                    <a:schemeClr val="dk1">
                      <a:alpha val="40000"/>
                    </a:schemeClr>
                  </a:outerShdw>
                </a:effectLst>
              </a:rPr>
              <a:t>Home Study</a:t>
            </a:r>
          </a:p>
          <a:p>
            <a:pPr algn="ctr"/>
            <a:r>
              <a:rPr lang="en-US" b="1" dirty="0">
                <a:ln w="0"/>
                <a:solidFill>
                  <a:schemeClr val="tx1"/>
                </a:solidFill>
                <a:effectLst>
                  <a:outerShdw blurRad="38100" dist="19050" dir="2700000" algn="tl" rotWithShape="0">
                    <a:schemeClr val="dk1">
                      <a:alpha val="40000"/>
                    </a:schemeClr>
                  </a:outerShdw>
                </a:effectLst>
              </a:rPr>
              <a:t>Interview</a:t>
            </a:r>
          </a:p>
        </p:txBody>
      </p:sp>
    </p:spTree>
    <p:extLst>
      <p:ext uri="{BB962C8B-B14F-4D97-AF65-F5344CB8AC3E}">
        <p14:creationId xmlns:p14="http://schemas.microsoft.com/office/powerpoint/2010/main" val="145977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80">
                                          <p:stCondLst>
                                            <p:cond delay="0"/>
                                          </p:stCondLst>
                                        </p:cTn>
                                        <p:tgtEl>
                                          <p:spTgt spid="11"/>
                                        </p:tgtEl>
                                      </p:cBhvr>
                                    </p:animEffect>
                                    <p:anim calcmode="lin" valueType="num">
                                      <p:cBhvr>
                                        <p:cTn id="4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9" dur="26">
                                          <p:stCondLst>
                                            <p:cond delay="650"/>
                                          </p:stCondLst>
                                        </p:cTn>
                                        <p:tgtEl>
                                          <p:spTgt spid="11"/>
                                        </p:tgtEl>
                                      </p:cBhvr>
                                      <p:to x="100000" y="60000"/>
                                    </p:animScale>
                                    <p:animScale>
                                      <p:cBhvr>
                                        <p:cTn id="50" dur="166" decel="50000">
                                          <p:stCondLst>
                                            <p:cond delay="676"/>
                                          </p:stCondLst>
                                        </p:cTn>
                                        <p:tgtEl>
                                          <p:spTgt spid="11"/>
                                        </p:tgtEl>
                                      </p:cBhvr>
                                      <p:to x="100000" y="100000"/>
                                    </p:animScale>
                                    <p:animScale>
                                      <p:cBhvr>
                                        <p:cTn id="51" dur="26">
                                          <p:stCondLst>
                                            <p:cond delay="1312"/>
                                          </p:stCondLst>
                                        </p:cTn>
                                        <p:tgtEl>
                                          <p:spTgt spid="11"/>
                                        </p:tgtEl>
                                      </p:cBhvr>
                                      <p:to x="100000" y="80000"/>
                                    </p:animScale>
                                    <p:animScale>
                                      <p:cBhvr>
                                        <p:cTn id="52" dur="166" decel="50000">
                                          <p:stCondLst>
                                            <p:cond delay="1338"/>
                                          </p:stCondLst>
                                        </p:cTn>
                                        <p:tgtEl>
                                          <p:spTgt spid="11"/>
                                        </p:tgtEl>
                                      </p:cBhvr>
                                      <p:to x="100000" y="100000"/>
                                    </p:animScale>
                                    <p:animScale>
                                      <p:cBhvr>
                                        <p:cTn id="53" dur="26">
                                          <p:stCondLst>
                                            <p:cond delay="1642"/>
                                          </p:stCondLst>
                                        </p:cTn>
                                        <p:tgtEl>
                                          <p:spTgt spid="11"/>
                                        </p:tgtEl>
                                      </p:cBhvr>
                                      <p:to x="100000" y="90000"/>
                                    </p:animScale>
                                    <p:animScale>
                                      <p:cBhvr>
                                        <p:cTn id="54" dur="166" decel="50000">
                                          <p:stCondLst>
                                            <p:cond delay="1668"/>
                                          </p:stCondLst>
                                        </p:cTn>
                                        <p:tgtEl>
                                          <p:spTgt spid="11"/>
                                        </p:tgtEl>
                                      </p:cBhvr>
                                      <p:to x="100000" y="100000"/>
                                    </p:animScale>
                                    <p:animScale>
                                      <p:cBhvr>
                                        <p:cTn id="55" dur="26">
                                          <p:stCondLst>
                                            <p:cond delay="1808"/>
                                          </p:stCondLst>
                                        </p:cTn>
                                        <p:tgtEl>
                                          <p:spTgt spid="11"/>
                                        </p:tgtEl>
                                      </p:cBhvr>
                                      <p:to x="100000" y="95000"/>
                                    </p:animScale>
                                    <p:animScale>
                                      <p:cBhvr>
                                        <p:cTn id="56" dur="166" decel="50000">
                                          <p:stCondLst>
                                            <p:cond delay="1834"/>
                                          </p:stCondLst>
                                        </p:cTn>
                                        <p:tgtEl>
                                          <p:spTgt spid="11"/>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down)">
                                      <p:cBhvr>
                                        <p:cTn id="61" dur="580">
                                          <p:stCondLst>
                                            <p:cond delay="0"/>
                                          </p:stCondLst>
                                        </p:cTn>
                                        <p:tgtEl>
                                          <p:spTgt spid="12"/>
                                        </p:tgtEl>
                                      </p:cBhvr>
                                    </p:animEffect>
                                    <p:anim calcmode="lin" valueType="num">
                                      <p:cBhvr>
                                        <p:cTn id="6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7" dur="26">
                                          <p:stCondLst>
                                            <p:cond delay="650"/>
                                          </p:stCondLst>
                                        </p:cTn>
                                        <p:tgtEl>
                                          <p:spTgt spid="12"/>
                                        </p:tgtEl>
                                      </p:cBhvr>
                                      <p:to x="100000" y="60000"/>
                                    </p:animScale>
                                    <p:animScale>
                                      <p:cBhvr>
                                        <p:cTn id="68" dur="166" decel="50000">
                                          <p:stCondLst>
                                            <p:cond delay="676"/>
                                          </p:stCondLst>
                                        </p:cTn>
                                        <p:tgtEl>
                                          <p:spTgt spid="12"/>
                                        </p:tgtEl>
                                      </p:cBhvr>
                                      <p:to x="100000" y="100000"/>
                                    </p:animScale>
                                    <p:animScale>
                                      <p:cBhvr>
                                        <p:cTn id="69" dur="26">
                                          <p:stCondLst>
                                            <p:cond delay="1312"/>
                                          </p:stCondLst>
                                        </p:cTn>
                                        <p:tgtEl>
                                          <p:spTgt spid="12"/>
                                        </p:tgtEl>
                                      </p:cBhvr>
                                      <p:to x="100000" y="80000"/>
                                    </p:animScale>
                                    <p:animScale>
                                      <p:cBhvr>
                                        <p:cTn id="70" dur="166" decel="50000">
                                          <p:stCondLst>
                                            <p:cond delay="1338"/>
                                          </p:stCondLst>
                                        </p:cTn>
                                        <p:tgtEl>
                                          <p:spTgt spid="12"/>
                                        </p:tgtEl>
                                      </p:cBhvr>
                                      <p:to x="100000" y="100000"/>
                                    </p:animScale>
                                    <p:animScale>
                                      <p:cBhvr>
                                        <p:cTn id="71" dur="26">
                                          <p:stCondLst>
                                            <p:cond delay="1642"/>
                                          </p:stCondLst>
                                        </p:cTn>
                                        <p:tgtEl>
                                          <p:spTgt spid="12"/>
                                        </p:tgtEl>
                                      </p:cBhvr>
                                      <p:to x="100000" y="90000"/>
                                    </p:animScale>
                                    <p:animScale>
                                      <p:cBhvr>
                                        <p:cTn id="72" dur="166" decel="50000">
                                          <p:stCondLst>
                                            <p:cond delay="1668"/>
                                          </p:stCondLst>
                                        </p:cTn>
                                        <p:tgtEl>
                                          <p:spTgt spid="12"/>
                                        </p:tgtEl>
                                      </p:cBhvr>
                                      <p:to x="100000" y="100000"/>
                                    </p:animScale>
                                    <p:animScale>
                                      <p:cBhvr>
                                        <p:cTn id="73" dur="26">
                                          <p:stCondLst>
                                            <p:cond delay="1808"/>
                                          </p:stCondLst>
                                        </p:cTn>
                                        <p:tgtEl>
                                          <p:spTgt spid="12"/>
                                        </p:tgtEl>
                                      </p:cBhvr>
                                      <p:to x="100000" y="95000"/>
                                    </p:animScale>
                                    <p:animScale>
                                      <p:cBhvr>
                                        <p:cTn id="74" dur="166" decel="50000">
                                          <p:stCondLst>
                                            <p:cond delay="1834"/>
                                          </p:stCondLst>
                                        </p:cTn>
                                        <p:tgtEl>
                                          <p:spTgt spid="12"/>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wipe(down)">
                                      <p:cBhvr>
                                        <p:cTn id="79" dur="580">
                                          <p:stCondLst>
                                            <p:cond delay="0"/>
                                          </p:stCondLst>
                                        </p:cTn>
                                        <p:tgtEl>
                                          <p:spTgt spid="13"/>
                                        </p:tgtEl>
                                      </p:cBhvr>
                                    </p:animEffect>
                                    <p:anim calcmode="lin" valueType="num">
                                      <p:cBhvr>
                                        <p:cTn id="8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85" dur="26">
                                          <p:stCondLst>
                                            <p:cond delay="650"/>
                                          </p:stCondLst>
                                        </p:cTn>
                                        <p:tgtEl>
                                          <p:spTgt spid="13"/>
                                        </p:tgtEl>
                                      </p:cBhvr>
                                      <p:to x="100000" y="60000"/>
                                    </p:animScale>
                                    <p:animScale>
                                      <p:cBhvr>
                                        <p:cTn id="86" dur="166" decel="50000">
                                          <p:stCondLst>
                                            <p:cond delay="676"/>
                                          </p:stCondLst>
                                        </p:cTn>
                                        <p:tgtEl>
                                          <p:spTgt spid="13"/>
                                        </p:tgtEl>
                                      </p:cBhvr>
                                      <p:to x="100000" y="100000"/>
                                    </p:animScale>
                                    <p:animScale>
                                      <p:cBhvr>
                                        <p:cTn id="87" dur="26">
                                          <p:stCondLst>
                                            <p:cond delay="1312"/>
                                          </p:stCondLst>
                                        </p:cTn>
                                        <p:tgtEl>
                                          <p:spTgt spid="13"/>
                                        </p:tgtEl>
                                      </p:cBhvr>
                                      <p:to x="100000" y="80000"/>
                                    </p:animScale>
                                    <p:animScale>
                                      <p:cBhvr>
                                        <p:cTn id="88" dur="166" decel="50000">
                                          <p:stCondLst>
                                            <p:cond delay="1338"/>
                                          </p:stCondLst>
                                        </p:cTn>
                                        <p:tgtEl>
                                          <p:spTgt spid="13"/>
                                        </p:tgtEl>
                                      </p:cBhvr>
                                      <p:to x="100000" y="100000"/>
                                    </p:animScale>
                                    <p:animScale>
                                      <p:cBhvr>
                                        <p:cTn id="89" dur="26">
                                          <p:stCondLst>
                                            <p:cond delay="1642"/>
                                          </p:stCondLst>
                                        </p:cTn>
                                        <p:tgtEl>
                                          <p:spTgt spid="13"/>
                                        </p:tgtEl>
                                      </p:cBhvr>
                                      <p:to x="100000" y="90000"/>
                                    </p:animScale>
                                    <p:animScale>
                                      <p:cBhvr>
                                        <p:cTn id="90" dur="166" decel="50000">
                                          <p:stCondLst>
                                            <p:cond delay="1668"/>
                                          </p:stCondLst>
                                        </p:cTn>
                                        <p:tgtEl>
                                          <p:spTgt spid="13"/>
                                        </p:tgtEl>
                                      </p:cBhvr>
                                      <p:to x="100000" y="100000"/>
                                    </p:animScale>
                                    <p:animScale>
                                      <p:cBhvr>
                                        <p:cTn id="91" dur="26">
                                          <p:stCondLst>
                                            <p:cond delay="1808"/>
                                          </p:stCondLst>
                                        </p:cTn>
                                        <p:tgtEl>
                                          <p:spTgt spid="13"/>
                                        </p:tgtEl>
                                      </p:cBhvr>
                                      <p:to x="100000" y="95000"/>
                                    </p:animScale>
                                    <p:animScale>
                                      <p:cBhvr>
                                        <p:cTn id="92"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3680F-E133-46CE-A6A0-4DF2185FFDB7}"/>
              </a:ext>
            </a:extLst>
          </p:cNvPr>
          <p:cNvSpPr>
            <a:spLocks noGrp="1"/>
          </p:cNvSpPr>
          <p:nvPr>
            <p:ph type="title"/>
          </p:nvPr>
        </p:nvSpPr>
        <p:spPr>
          <a:xfrm>
            <a:off x="6417733" y="490537"/>
            <a:ext cx="5291663" cy="1628775"/>
          </a:xfrm>
        </p:spPr>
        <p:txBody>
          <a:bodyPr vert="horz" lIns="91440" tIns="45720" rIns="91440" bIns="45720" rtlCol="0" anchor="b">
            <a:normAutofit/>
          </a:bodyPr>
          <a:lstStyle/>
          <a:p>
            <a:r>
              <a:rPr lang="en-US" sz="4000" dirty="0"/>
              <a:t>timeline</a:t>
            </a:r>
          </a:p>
        </p:txBody>
      </p:sp>
      <p:pic>
        <p:nvPicPr>
          <p:cNvPr id="9" name="Picture Placeholder 8" descr="Hourglass and a calendar">
            <a:extLst>
              <a:ext uri="{FF2B5EF4-FFF2-40B4-BE49-F238E27FC236}">
                <a16:creationId xmlns:a16="http://schemas.microsoft.com/office/drawing/2014/main" id="{C48149E5-F52E-4FBE-A2BB-480874F32A1E}"/>
              </a:ext>
            </a:extLst>
          </p:cNvPr>
          <p:cNvPicPr>
            <a:picLocks noGrp="1" noChangeAspect="1"/>
          </p:cNvPicPr>
          <p:nvPr>
            <p:ph type="pic" idx="1"/>
          </p:nvPr>
        </p:nvPicPr>
        <p:blipFill rotWithShape="1">
          <a:blip r:embed="rId2"/>
          <a:srcRect l="40430" r="1" b="1"/>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7" name="Slide Number Placeholder 6">
            <a:extLst>
              <a:ext uri="{FF2B5EF4-FFF2-40B4-BE49-F238E27FC236}">
                <a16:creationId xmlns:a16="http://schemas.microsoft.com/office/drawing/2014/main" id="{B7E71EB6-A093-4E8D-85E0-642FB4D6B481}"/>
              </a:ext>
            </a:extLst>
          </p:cNvPr>
          <p:cNvSpPr>
            <a:spLocks noGrp="1"/>
          </p:cNvSpPr>
          <p:nvPr>
            <p:ph type="sldNum" sz="quarter" idx="12"/>
          </p:nvPr>
        </p:nvSpPr>
        <p:spPr>
          <a:xfrm>
            <a:off x="481013" y="6356350"/>
            <a:ext cx="685800" cy="365125"/>
          </a:xfrm>
        </p:spPr>
        <p:txBody>
          <a:bodyPr vert="horz" lIns="91440" tIns="45720" rIns="91440" bIns="45720" rtlCol="0" anchor="ctr">
            <a:normAutofit/>
          </a:bodyPr>
          <a:lstStyle/>
          <a:p>
            <a:pPr algn="l">
              <a:spcAft>
                <a:spcPts val="600"/>
              </a:spcAft>
              <a:defRPr/>
            </a:pPr>
            <a:fld id="{58FB4751-880F-D840-AAA9-3A15815CC996}" type="slidenum">
              <a:rPr lang="en-US" sz="1200">
                <a:solidFill>
                  <a:srgbClr val="FFFFFF"/>
                </a:solidFill>
                <a:latin typeface="Calibri" panose="020F0502020204030204"/>
              </a:rPr>
              <a:pPr algn="l">
                <a:spcAft>
                  <a:spcPts val="600"/>
                </a:spcAft>
                <a:defRPr/>
              </a:pPr>
              <a:t>9</a:t>
            </a:fld>
            <a:endParaRPr lang="en-US" sz="1200">
              <a:solidFill>
                <a:srgbClr val="FFFFFF"/>
              </a:solidFill>
              <a:latin typeface="Calibri" panose="020F0502020204030204"/>
            </a:endParaRPr>
          </a:p>
        </p:txBody>
      </p:sp>
      <p:sp>
        <p:nvSpPr>
          <p:cNvPr id="3" name="Text Placeholder 2">
            <a:extLst>
              <a:ext uri="{FF2B5EF4-FFF2-40B4-BE49-F238E27FC236}">
                <a16:creationId xmlns:a16="http://schemas.microsoft.com/office/drawing/2014/main" id="{A85A33CC-EC50-4B63-9AAC-4C74FC97846E}"/>
              </a:ext>
            </a:extLst>
          </p:cNvPr>
          <p:cNvSpPr>
            <a:spLocks noGrp="1"/>
          </p:cNvSpPr>
          <p:nvPr>
            <p:ph type="body" sz="half" idx="2"/>
          </p:nvPr>
        </p:nvSpPr>
        <p:spPr>
          <a:xfrm>
            <a:off x="6417734" y="2614612"/>
            <a:ext cx="5291663" cy="3752849"/>
          </a:xfr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b="1" dirty="0"/>
              <a:t>DHS recommends licenses be processed within 120 days of the licensing agency receiving the application.</a:t>
            </a:r>
          </a:p>
          <a:p>
            <a:pPr indent="-228600">
              <a:lnSpc>
                <a:spcPct val="90000"/>
              </a:lnSpc>
              <a:spcAft>
                <a:spcPts val="600"/>
              </a:spcAft>
              <a:buFont typeface="Arial" panose="020B0604020202020204" pitchFamily="34" charset="0"/>
              <a:buChar char="•"/>
            </a:pPr>
            <a:endParaRPr lang="en-US" sz="2400" b="1" dirty="0"/>
          </a:p>
          <a:p>
            <a:pPr indent="-228600">
              <a:lnSpc>
                <a:spcPct val="90000"/>
              </a:lnSpc>
              <a:spcAft>
                <a:spcPts val="600"/>
              </a:spcAft>
              <a:buFont typeface="Arial" panose="020B0604020202020204" pitchFamily="34" charset="0"/>
              <a:buChar char="•"/>
            </a:pPr>
            <a:r>
              <a:rPr lang="en-US" sz="2400" b="1" dirty="0"/>
              <a:t>Most licenses take between 2-4 months to process.</a:t>
            </a:r>
          </a:p>
        </p:txBody>
      </p:sp>
    </p:spTree>
    <p:extLst>
      <p:ext uri="{BB962C8B-B14F-4D97-AF65-F5344CB8AC3E}">
        <p14:creationId xmlns:p14="http://schemas.microsoft.com/office/powerpoint/2010/main" val="223035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s_Organic_Presentation_Win32_SW_v10.potx" id="{6F7A4518-677F-49D0-AD76-8F0F7DEFB1E5}" vid="{F577DF72-62B0-42B0-B34E-786789A797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{58342F9B-9ACF-4213-A6F0-FE5F35E70103}tf11964407_win32</Template>
  <TotalTime>351</TotalTime>
  <Words>1064</Words>
  <Application>Microsoft Office PowerPoint</Application>
  <PresentationFormat>Widescreen</PresentationFormat>
  <Paragraphs>135</Paragraphs>
  <Slides>15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Courier New</vt:lpstr>
      <vt:lpstr>Gill Sans Nova</vt:lpstr>
      <vt:lpstr>Gill Sans Nova Light</vt:lpstr>
      <vt:lpstr>Sagona Book</vt:lpstr>
      <vt:lpstr>Wingdings</vt:lpstr>
      <vt:lpstr>Office Theme</vt:lpstr>
      <vt:lpstr> Child Foster Care Orientation </vt:lpstr>
      <vt:lpstr>introduction</vt:lpstr>
      <vt:lpstr>Goals:</vt:lpstr>
      <vt:lpstr>types of foster care</vt:lpstr>
      <vt:lpstr>Capacity and Ages</vt:lpstr>
      <vt:lpstr>Greatest Needs</vt:lpstr>
      <vt:lpstr>PowerPoint Presentation</vt:lpstr>
      <vt:lpstr>the licensing process</vt:lpstr>
      <vt:lpstr>timeline</vt:lpstr>
      <vt:lpstr>what do foster parents do?</vt:lpstr>
      <vt:lpstr>changes and adjustments</vt:lpstr>
      <vt:lpstr>payment and clothing</vt:lpstr>
      <vt:lpstr>visitation</vt:lpstr>
      <vt:lpstr>permanency</vt:lpstr>
      <vt:lpstr>thank you </vt:lpstr>
    </vt:vector>
  </TitlesOfParts>
  <Company>Beltrami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Beltrami County Health and Human Services</dc:title>
  <dc:creator>Amber Fuller</dc:creator>
  <cp:lastModifiedBy>Sydney Burns</cp:lastModifiedBy>
  <cp:revision>18</cp:revision>
  <dcterms:created xsi:type="dcterms:W3CDTF">2023-05-09T18:25:00Z</dcterms:created>
  <dcterms:modified xsi:type="dcterms:W3CDTF">2023-12-08T15:15:10Z</dcterms:modified>
</cp:coreProperties>
</file>